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7.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54" r:id="rId1"/>
    <p:sldMasterId id="2147483650" r:id="rId2"/>
    <p:sldMasterId id="2147483652" r:id="rId3"/>
    <p:sldMasterId id="2147483656" r:id="rId4"/>
    <p:sldMasterId id="2147483862" r:id="rId5"/>
    <p:sldMasterId id="2147483867" r:id="rId6"/>
    <p:sldMasterId id="2147483872" r:id="rId7"/>
    <p:sldMasterId id="2147483877" r:id="rId8"/>
    <p:sldMasterId id="2147483882" r:id="rId9"/>
  </p:sldMasterIdLst>
  <p:notesMasterIdLst>
    <p:notesMasterId r:id="rId62"/>
  </p:notesMasterIdLst>
  <p:handoutMasterIdLst>
    <p:handoutMasterId r:id="rId63"/>
  </p:handoutMasterIdLst>
  <p:sldIdLst>
    <p:sldId id="263" r:id="rId10"/>
    <p:sldId id="265" r:id="rId11"/>
    <p:sldId id="268" r:id="rId12"/>
    <p:sldId id="312" r:id="rId13"/>
    <p:sldId id="275" r:id="rId14"/>
    <p:sldId id="279"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13" r:id="rId28"/>
    <p:sldId id="308" r:id="rId29"/>
    <p:sldId id="309" r:id="rId30"/>
    <p:sldId id="310" r:id="rId31"/>
    <p:sldId id="314" r:id="rId32"/>
    <p:sldId id="311" r:id="rId33"/>
    <p:sldId id="333" r:id="rId34"/>
    <p:sldId id="334" r:id="rId35"/>
    <p:sldId id="340" r:id="rId36"/>
    <p:sldId id="341" r:id="rId37"/>
    <p:sldId id="336" r:id="rId38"/>
    <p:sldId id="337" r:id="rId39"/>
    <p:sldId id="338" r:id="rId40"/>
    <p:sldId id="339"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42" r:id="rId60"/>
    <p:sldId id="295" r:id="rId61"/>
  </p:sldIdLst>
  <p:sldSz cx="9144000" cy="6858000" type="screen4x3"/>
  <p:notesSz cx="6858000" cy="9144000"/>
  <p:embeddedFontLst>
    <p:embeddedFont>
      <p:font typeface="Century Gothic" panose="020B0502020202020204" pitchFamily="34" charset="0"/>
      <p:regular r:id="rId64"/>
      <p:bold r:id="rId65"/>
      <p:italic r:id="rId66"/>
      <p:boldItalic r:id="rId67"/>
    </p:embeddedFont>
    <p:embeddedFont>
      <p:font typeface="Calibri" panose="020F0502020204030204" pitchFamily="34"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001C"/>
    <a:srgbClr val="341AF8"/>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41" autoAdjust="0"/>
    <p:restoredTop sz="94576" autoAdjust="0"/>
  </p:normalViewPr>
  <p:slideViewPr>
    <p:cSldViewPr>
      <p:cViewPr varScale="1">
        <p:scale>
          <a:sx n="79" d="100"/>
          <a:sy n="79" d="100"/>
        </p:scale>
        <p:origin x="948" y="78"/>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handoutMaster" Target="handoutMasters/handoutMaster1.xml"/><Relationship Id="rId68"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font" Target="fonts/font3.fntdata"/><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font" Target="fonts/font4.fntdata"/><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font" Target="fonts/font2.fntdata"/><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ED7FA1-E539-4DE9-9E34-591D0120F74C}" type="doc">
      <dgm:prSet loTypeId="urn:microsoft.com/office/officeart/2005/8/layout/list1" loCatId="list" qsTypeId="urn:microsoft.com/office/officeart/2005/8/quickstyle/simple3" qsCatId="simple" csTypeId="urn:microsoft.com/office/officeart/2005/8/colors/accent0_3" csCatId="mainScheme" phldr="1"/>
      <dgm:spPr/>
      <dgm:t>
        <a:bodyPr/>
        <a:lstStyle/>
        <a:p>
          <a:endParaRPr lang="en-US"/>
        </a:p>
      </dgm:t>
    </dgm:pt>
    <dgm:pt modelId="{C16DEC1A-1ABE-433F-9B1E-B93A5F2B768A}">
      <dgm:prSet phldrT="[Text]" custT="1"/>
      <dgm:spPr/>
      <dgm:t>
        <a:bodyPr/>
        <a:lstStyle/>
        <a:p>
          <a:pPr algn="l"/>
          <a:r>
            <a:rPr lang="en-US" sz="2800" b="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HỆ THỐNG</a:t>
          </a:r>
          <a:endParaRPr lang="en-US" sz="28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D1423D45-755F-4AF7-A22E-BD7159068313}" type="parTrans" cxnId="{CB9BDDE4-9DA7-4139-AB8E-D6672D225FEF}">
      <dgm:prSet/>
      <dgm:spPr/>
      <dgm:t>
        <a:bodyPr/>
        <a:lstStyle/>
        <a:p>
          <a:endParaRPr lang="en-US"/>
        </a:p>
      </dgm:t>
    </dgm:pt>
    <dgm:pt modelId="{0C71DAB8-59E4-4741-9A4E-479A7E16E393}" type="sibTrans" cxnId="{CB9BDDE4-9DA7-4139-AB8E-D6672D225FEF}">
      <dgm:prSet/>
      <dgm:spPr/>
      <dgm:t>
        <a:bodyPr/>
        <a:lstStyle/>
        <a:p>
          <a:endParaRPr lang="en-US"/>
        </a:p>
      </dgm:t>
    </dgm:pt>
    <dgm:pt modelId="{CA590566-4534-49AB-9F32-A650C831B8B5}">
      <dgm:prSet phldrT="[Text]" custT="1"/>
      <dgm:spPr/>
      <dgm:t>
        <a:bodyPr/>
        <a:lstStyle/>
        <a:p>
          <a:pPr algn="l"/>
          <a:r>
            <a:rPr lang="en-US"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PHÂN TÍCH YÊU CẦU</a:t>
          </a:r>
          <a:endPar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B1CBD097-9AD4-4B29-80EE-F527775EC80F}" type="parTrans" cxnId="{F91D3FCB-FEC8-4F51-BDBD-56F77A69173D}">
      <dgm:prSet/>
      <dgm:spPr/>
      <dgm:t>
        <a:bodyPr/>
        <a:lstStyle/>
        <a:p>
          <a:endParaRPr lang="en-US"/>
        </a:p>
      </dgm:t>
    </dgm:pt>
    <dgm:pt modelId="{5E57CE0B-290F-4AF9-BEF3-ED955E6BECED}" type="sibTrans" cxnId="{F91D3FCB-FEC8-4F51-BDBD-56F77A69173D}">
      <dgm:prSet/>
      <dgm:spPr/>
      <dgm:t>
        <a:bodyPr/>
        <a:lstStyle/>
        <a:p>
          <a:endParaRPr lang="en-US"/>
        </a:p>
      </dgm:t>
    </dgm:pt>
    <dgm:pt modelId="{E54FDB0F-8DC9-4F59-8BBF-73E485FC3F1E}">
      <dgm:prSet phldrT="[Text]" custT="1"/>
      <dgm:spPr/>
      <dgm:t>
        <a:bodyPr/>
        <a:lstStyle/>
        <a:p>
          <a:pPr algn="l"/>
          <a:r>
            <a:rPr lang="en-US" sz="2800" b="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 THIẾT KẾ YÊU CẦU</a:t>
          </a:r>
          <a:endParaRPr lang="en-US" sz="28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D9BD2F75-83DB-4866-A44B-D3245D93A43F}" type="parTrans" cxnId="{AA4F8744-09AF-41A9-B3B3-4C2CEEB1C968}">
      <dgm:prSet/>
      <dgm:spPr/>
      <dgm:t>
        <a:bodyPr/>
        <a:lstStyle/>
        <a:p>
          <a:endParaRPr lang="en-US"/>
        </a:p>
      </dgm:t>
    </dgm:pt>
    <dgm:pt modelId="{44E5DC5F-BC8D-438E-9CFB-23BD8D4A4F63}" type="sibTrans" cxnId="{AA4F8744-09AF-41A9-B3B3-4C2CEEB1C968}">
      <dgm:prSet/>
      <dgm:spPr/>
      <dgm:t>
        <a:bodyPr/>
        <a:lstStyle/>
        <a:p>
          <a:endParaRPr lang="en-US"/>
        </a:p>
      </dgm:t>
    </dgm:pt>
    <dgm:pt modelId="{562D7F76-6191-4C7B-B6AB-44397BD714E9}" type="pres">
      <dgm:prSet presAssocID="{B0ED7FA1-E539-4DE9-9E34-591D0120F74C}" presName="linear" presStyleCnt="0">
        <dgm:presLayoutVars>
          <dgm:dir/>
          <dgm:animLvl val="lvl"/>
          <dgm:resizeHandles val="exact"/>
        </dgm:presLayoutVars>
      </dgm:prSet>
      <dgm:spPr/>
      <dgm:t>
        <a:bodyPr/>
        <a:lstStyle/>
        <a:p>
          <a:endParaRPr lang="en-US"/>
        </a:p>
      </dgm:t>
    </dgm:pt>
    <dgm:pt modelId="{EDC67EA3-1615-4550-BF55-BEA633127CC7}" type="pres">
      <dgm:prSet presAssocID="{C16DEC1A-1ABE-433F-9B1E-B93A5F2B768A}" presName="parentLin" presStyleCnt="0"/>
      <dgm:spPr/>
    </dgm:pt>
    <dgm:pt modelId="{2C92111D-2A1C-4739-B708-5FDF4AE69F24}" type="pres">
      <dgm:prSet presAssocID="{C16DEC1A-1ABE-433F-9B1E-B93A5F2B768A}" presName="parentLeftMargin" presStyleLbl="node1" presStyleIdx="0" presStyleCnt="3"/>
      <dgm:spPr/>
      <dgm:t>
        <a:bodyPr/>
        <a:lstStyle/>
        <a:p>
          <a:endParaRPr lang="en-US"/>
        </a:p>
      </dgm:t>
    </dgm:pt>
    <dgm:pt modelId="{AE5C24F5-90BD-4DA5-896E-10F7689D4065}" type="pres">
      <dgm:prSet presAssocID="{C16DEC1A-1ABE-433F-9B1E-B93A5F2B768A}" presName="parentText" presStyleLbl="node1" presStyleIdx="0" presStyleCnt="3" custScaleX="142857" custScaleY="207145" custLinFactNeighborX="40351" custLinFactNeighborY="17595">
        <dgm:presLayoutVars>
          <dgm:chMax val="0"/>
          <dgm:bulletEnabled val="1"/>
        </dgm:presLayoutVars>
      </dgm:prSet>
      <dgm:spPr/>
      <dgm:t>
        <a:bodyPr/>
        <a:lstStyle/>
        <a:p>
          <a:endParaRPr lang="en-US"/>
        </a:p>
      </dgm:t>
    </dgm:pt>
    <dgm:pt modelId="{544591A8-A6F3-4639-AD43-439D5A8B2E7A}" type="pres">
      <dgm:prSet presAssocID="{C16DEC1A-1ABE-433F-9B1E-B93A5F2B768A}" presName="negativeSpace" presStyleCnt="0"/>
      <dgm:spPr/>
    </dgm:pt>
    <dgm:pt modelId="{45488A24-E9E1-4476-A8D7-FE235C9C617E}" type="pres">
      <dgm:prSet presAssocID="{C16DEC1A-1ABE-433F-9B1E-B93A5F2B768A}" presName="childText" presStyleLbl="conFgAcc1" presStyleIdx="0" presStyleCnt="3">
        <dgm:presLayoutVars>
          <dgm:bulletEnabled val="1"/>
        </dgm:presLayoutVars>
      </dgm:prSet>
      <dgm:spPr/>
    </dgm:pt>
    <dgm:pt modelId="{FEC161C4-86F0-4E91-939B-4EB55AEF0943}" type="pres">
      <dgm:prSet presAssocID="{0C71DAB8-59E4-4741-9A4E-479A7E16E393}" presName="spaceBetweenRectangles" presStyleCnt="0"/>
      <dgm:spPr/>
    </dgm:pt>
    <dgm:pt modelId="{C20C1B25-E446-49D6-AA63-326CF0D697B3}" type="pres">
      <dgm:prSet presAssocID="{CA590566-4534-49AB-9F32-A650C831B8B5}" presName="parentLin" presStyleCnt="0"/>
      <dgm:spPr/>
    </dgm:pt>
    <dgm:pt modelId="{EFE70C2B-4204-4CB1-BA62-8B88E9634FA9}" type="pres">
      <dgm:prSet presAssocID="{CA590566-4534-49AB-9F32-A650C831B8B5}" presName="parentLeftMargin" presStyleLbl="node1" presStyleIdx="0" presStyleCnt="3"/>
      <dgm:spPr/>
      <dgm:t>
        <a:bodyPr/>
        <a:lstStyle/>
        <a:p>
          <a:endParaRPr lang="en-US"/>
        </a:p>
      </dgm:t>
    </dgm:pt>
    <dgm:pt modelId="{148CA4BA-B329-42F3-AF24-6571AEED385D}" type="pres">
      <dgm:prSet presAssocID="{CA590566-4534-49AB-9F32-A650C831B8B5}" presName="parentText" presStyleLbl="node1" presStyleIdx="1" presStyleCnt="3" custScaleX="142857" custScaleY="226534" custLinFactNeighborX="22807" custLinFactNeighborY="-1212">
        <dgm:presLayoutVars>
          <dgm:chMax val="0"/>
          <dgm:bulletEnabled val="1"/>
        </dgm:presLayoutVars>
      </dgm:prSet>
      <dgm:spPr/>
      <dgm:t>
        <a:bodyPr/>
        <a:lstStyle/>
        <a:p>
          <a:endParaRPr lang="en-US"/>
        </a:p>
      </dgm:t>
    </dgm:pt>
    <dgm:pt modelId="{A7F178B4-BC8A-4A72-8F8E-B9978E3C6A16}" type="pres">
      <dgm:prSet presAssocID="{CA590566-4534-49AB-9F32-A650C831B8B5}" presName="negativeSpace" presStyleCnt="0"/>
      <dgm:spPr/>
    </dgm:pt>
    <dgm:pt modelId="{383FBA68-2265-4BE7-BC1C-9520CF67C299}" type="pres">
      <dgm:prSet presAssocID="{CA590566-4534-49AB-9F32-A650C831B8B5}" presName="childText" presStyleLbl="conFgAcc1" presStyleIdx="1" presStyleCnt="3">
        <dgm:presLayoutVars>
          <dgm:bulletEnabled val="1"/>
        </dgm:presLayoutVars>
      </dgm:prSet>
      <dgm:spPr/>
    </dgm:pt>
    <dgm:pt modelId="{FBA8AA3D-8410-4925-A5AB-2463ADCED126}" type="pres">
      <dgm:prSet presAssocID="{5E57CE0B-290F-4AF9-BEF3-ED955E6BECED}" presName="spaceBetweenRectangles" presStyleCnt="0"/>
      <dgm:spPr/>
    </dgm:pt>
    <dgm:pt modelId="{D72A57E8-CED2-4D73-839F-E5128F93F6F0}" type="pres">
      <dgm:prSet presAssocID="{E54FDB0F-8DC9-4F59-8BBF-73E485FC3F1E}" presName="parentLin" presStyleCnt="0"/>
      <dgm:spPr/>
    </dgm:pt>
    <dgm:pt modelId="{0DAC7EA1-AD20-4966-B775-704832CEC7F4}" type="pres">
      <dgm:prSet presAssocID="{E54FDB0F-8DC9-4F59-8BBF-73E485FC3F1E}" presName="parentLeftMargin" presStyleLbl="node1" presStyleIdx="1" presStyleCnt="3"/>
      <dgm:spPr/>
      <dgm:t>
        <a:bodyPr/>
        <a:lstStyle/>
        <a:p>
          <a:endParaRPr lang="en-US"/>
        </a:p>
      </dgm:t>
    </dgm:pt>
    <dgm:pt modelId="{F10D0319-001C-4AEE-9BFD-C55122187110}" type="pres">
      <dgm:prSet presAssocID="{E54FDB0F-8DC9-4F59-8BBF-73E485FC3F1E}" presName="parentText" presStyleLbl="node1" presStyleIdx="2" presStyleCnt="3" custScaleX="142857" custScaleY="198316" custLinFactNeighborX="1485" custLinFactNeighborY="-8262">
        <dgm:presLayoutVars>
          <dgm:chMax val="0"/>
          <dgm:bulletEnabled val="1"/>
        </dgm:presLayoutVars>
      </dgm:prSet>
      <dgm:spPr/>
      <dgm:t>
        <a:bodyPr/>
        <a:lstStyle/>
        <a:p>
          <a:endParaRPr lang="en-US"/>
        </a:p>
      </dgm:t>
    </dgm:pt>
    <dgm:pt modelId="{77B5223E-ED43-457D-A261-259F3EA8ECA1}" type="pres">
      <dgm:prSet presAssocID="{E54FDB0F-8DC9-4F59-8BBF-73E485FC3F1E}" presName="negativeSpace" presStyleCnt="0"/>
      <dgm:spPr/>
    </dgm:pt>
    <dgm:pt modelId="{E18EBE7D-C883-4E21-A34F-70899723C749}" type="pres">
      <dgm:prSet presAssocID="{E54FDB0F-8DC9-4F59-8BBF-73E485FC3F1E}" presName="childText" presStyleLbl="conFgAcc1" presStyleIdx="2" presStyleCnt="3">
        <dgm:presLayoutVars>
          <dgm:bulletEnabled val="1"/>
        </dgm:presLayoutVars>
      </dgm:prSet>
      <dgm:spPr/>
    </dgm:pt>
  </dgm:ptLst>
  <dgm:cxnLst>
    <dgm:cxn modelId="{AA4F8744-09AF-41A9-B3B3-4C2CEEB1C968}" srcId="{B0ED7FA1-E539-4DE9-9E34-591D0120F74C}" destId="{E54FDB0F-8DC9-4F59-8BBF-73E485FC3F1E}" srcOrd="2" destOrd="0" parTransId="{D9BD2F75-83DB-4866-A44B-D3245D93A43F}" sibTransId="{44E5DC5F-BC8D-438E-9CFB-23BD8D4A4F63}"/>
    <dgm:cxn modelId="{90D86414-6842-4888-92EA-39F484BFBFE0}" type="presOf" srcId="{E54FDB0F-8DC9-4F59-8BBF-73E485FC3F1E}" destId="{0DAC7EA1-AD20-4966-B775-704832CEC7F4}" srcOrd="0" destOrd="0" presId="urn:microsoft.com/office/officeart/2005/8/layout/list1"/>
    <dgm:cxn modelId="{F91D3FCB-FEC8-4F51-BDBD-56F77A69173D}" srcId="{B0ED7FA1-E539-4DE9-9E34-591D0120F74C}" destId="{CA590566-4534-49AB-9F32-A650C831B8B5}" srcOrd="1" destOrd="0" parTransId="{B1CBD097-9AD4-4B29-80EE-F527775EC80F}" sibTransId="{5E57CE0B-290F-4AF9-BEF3-ED955E6BECED}"/>
    <dgm:cxn modelId="{EC54D68C-49B0-4028-9A31-628D34ED3324}" type="presOf" srcId="{C16DEC1A-1ABE-433F-9B1E-B93A5F2B768A}" destId="{2C92111D-2A1C-4739-B708-5FDF4AE69F24}" srcOrd="0" destOrd="0" presId="urn:microsoft.com/office/officeart/2005/8/layout/list1"/>
    <dgm:cxn modelId="{AD99D90F-A0CC-4243-AF0D-AC9C87A79637}" type="presOf" srcId="{E54FDB0F-8DC9-4F59-8BBF-73E485FC3F1E}" destId="{F10D0319-001C-4AEE-9BFD-C55122187110}" srcOrd="1" destOrd="0" presId="urn:microsoft.com/office/officeart/2005/8/layout/list1"/>
    <dgm:cxn modelId="{FFF38E28-A896-4AE4-A0D0-4E9274E7C3A8}" type="presOf" srcId="{B0ED7FA1-E539-4DE9-9E34-591D0120F74C}" destId="{562D7F76-6191-4C7B-B6AB-44397BD714E9}" srcOrd="0" destOrd="0" presId="urn:microsoft.com/office/officeart/2005/8/layout/list1"/>
    <dgm:cxn modelId="{051A57DD-A96E-49C7-B880-48F04969FE17}" type="presOf" srcId="{C16DEC1A-1ABE-433F-9B1E-B93A5F2B768A}" destId="{AE5C24F5-90BD-4DA5-896E-10F7689D4065}" srcOrd="1" destOrd="0" presId="urn:microsoft.com/office/officeart/2005/8/layout/list1"/>
    <dgm:cxn modelId="{CB9BDDE4-9DA7-4139-AB8E-D6672D225FEF}" srcId="{B0ED7FA1-E539-4DE9-9E34-591D0120F74C}" destId="{C16DEC1A-1ABE-433F-9B1E-B93A5F2B768A}" srcOrd="0" destOrd="0" parTransId="{D1423D45-755F-4AF7-A22E-BD7159068313}" sibTransId="{0C71DAB8-59E4-4741-9A4E-479A7E16E393}"/>
    <dgm:cxn modelId="{3E2AF951-B91A-45DE-87C7-478D472EF031}" type="presOf" srcId="{CA590566-4534-49AB-9F32-A650C831B8B5}" destId="{EFE70C2B-4204-4CB1-BA62-8B88E9634FA9}" srcOrd="0" destOrd="0" presId="urn:microsoft.com/office/officeart/2005/8/layout/list1"/>
    <dgm:cxn modelId="{A9089849-587F-487E-A5BD-ECD199A92767}" type="presOf" srcId="{CA590566-4534-49AB-9F32-A650C831B8B5}" destId="{148CA4BA-B329-42F3-AF24-6571AEED385D}" srcOrd="1" destOrd="0" presId="urn:microsoft.com/office/officeart/2005/8/layout/list1"/>
    <dgm:cxn modelId="{7180A7BD-986B-46BB-A23D-05DE7EBF9095}" type="presParOf" srcId="{562D7F76-6191-4C7B-B6AB-44397BD714E9}" destId="{EDC67EA3-1615-4550-BF55-BEA633127CC7}" srcOrd="0" destOrd="0" presId="urn:microsoft.com/office/officeart/2005/8/layout/list1"/>
    <dgm:cxn modelId="{4D8BD0E6-C719-49E1-812A-5540127ACB68}" type="presParOf" srcId="{EDC67EA3-1615-4550-BF55-BEA633127CC7}" destId="{2C92111D-2A1C-4739-B708-5FDF4AE69F24}" srcOrd="0" destOrd="0" presId="urn:microsoft.com/office/officeart/2005/8/layout/list1"/>
    <dgm:cxn modelId="{42858007-21BA-40B9-83B9-D3D277646EAF}" type="presParOf" srcId="{EDC67EA3-1615-4550-BF55-BEA633127CC7}" destId="{AE5C24F5-90BD-4DA5-896E-10F7689D4065}" srcOrd="1" destOrd="0" presId="urn:microsoft.com/office/officeart/2005/8/layout/list1"/>
    <dgm:cxn modelId="{3D7532B9-CF28-4F45-9CD0-AF9DAD068EE5}" type="presParOf" srcId="{562D7F76-6191-4C7B-B6AB-44397BD714E9}" destId="{544591A8-A6F3-4639-AD43-439D5A8B2E7A}" srcOrd="1" destOrd="0" presId="urn:microsoft.com/office/officeart/2005/8/layout/list1"/>
    <dgm:cxn modelId="{90676604-F548-447B-B5E4-1CA37C9C52ED}" type="presParOf" srcId="{562D7F76-6191-4C7B-B6AB-44397BD714E9}" destId="{45488A24-E9E1-4476-A8D7-FE235C9C617E}" srcOrd="2" destOrd="0" presId="urn:microsoft.com/office/officeart/2005/8/layout/list1"/>
    <dgm:cxn modelId="{0D3328FF-3B30-4BC7-8463-9E6AB4C14018}" type="presParOf" srcId="{562D7F76-6191-4C7B-B6AB-44397BD714E9}" destId="{FEC161C4-86F0-4E91-939B-4EB55AEF0943}" srcOrd="3" destOrd="0" presId="urn:microsoft.com/office/officeart/2005/8/layout/list1"/>
    <dgm:cxn modelId="{BAC66F92-7EA3-46A3-BAD9-96213D1148AC}" type="presParOf" srcId="{562D7F76-6191-4C7B-B6AB-44397BD714E9}" destId="{C20C1B25-E446-49D6-AA63-326CF0D697B3}" srcOrd="4" destOrd="0" presId="urn:microsoft.com/office/officeart/2005/8/layout/list1"/>
    <dgm:cxn modelId="{4890C49A-3B3F-47C1-B369-4147AADE2049}" type="presParOf" srcId="{C20C1B25-E446-49D6-AA63-326CF0D697B3}" destId="{EFE70C2B-4204-4CB1-BA62-8B88E9634FA9}" srcOrd="0" destOrd="0" presId="urn:microsoft.com/office/officeart/2005/8/layout/list1"/>
    <dgm:cxn modelId="{ACCA3A5A-0D74-4203-BDCD-D945261C0FC2}" type="presParOf" srcId="{C20C1B25-E446-49D6-AA63-326CF0D697B3}" destId="{148CA4BA-B329-42F3-AF24-6571AEED385D}" srcOrd="1" destOrd="0" presId="urn:microsoft.com/office/officeart/2005/8/layout/list1"/>
    <dgm:cxn modelId="{7763BA53-7DA3-4B26-B681-AAA5FDD12D1E}" type="presParOf" srcId="{562D7F76-6191-4C7B-B6AB-44397BD714E9}" destId="{A7F178B4-BC8A-4A72-8F8E-B9978E3C6A16}" srcOrd="5" destOrd="0" presId="urn:microsoft.com/office/officeart/2005/8/layout/list1"/>
    <dgm:cxn modelId="{584E00FD-4E74-4B9B-95E7-494EAE0CF8A9}" type="presParOf" srcId="{562D7F76-6191-4C7B-B6AB-44397BD714E9}" destId="{383FBA68-2265-4BE7-BC1C-9520CF67C299}" srcOrd="6" destOrd="0" presId="urn:microsoft.com/office/officeart/2005/8/layout/list1"/>
    <dgm:cxn modelId="{5C6628A9-611A-49B6-9079-680B8DCEB1A1}" type="presParOf" srcId="{562D7F76-6191-4C7B-B6AB-44397BD714E9}" destId="{FBA8AA3D-8410-4925-A5AB-2463ADCED126}" srcOrd="7" destOrd="0" presId="urn:microsoft.com/office/officeart/2005/8/layout/list1"/>
    <dgm:cxn modelId="{6C7A9E49-730D-49F4-BD71-0B2B6FBEC8F5}" type="presParOf" srcId="{562D7F76-6191-4C7B-B6AB-44397BD714E9}" destId="{D72A57E8-CED2-4D73-839F-E5128F93F6F0}" srcOrd="8" destOrd="0" presId="urn:microsoft.com/office/officeart/2005/8/layout/list1"/>
    <dgm:cxn modelId="{0D21CDA4-579A-4B2A-AC7F-728A4914D212}" type="presParOf" srcId="{D72A57E8-CED2-4D73-839F-E5128F93F6F0}" destId="{0DAC7EA1-AD20-4966-B775-704832CEC7F4}" srcOrd="0" destOrd="0" presId="urn:microsoft.com/office/officeart/2005/8/layout/list1"/>
    <dgm:cxn modelId="{C9F8AAED-DDF1-4E12-AF91-97AD8891C422}" type="presParOf" srcId="{D72A57E8-CED2-4D73-839F-E5128F93F6F0}" destId="{F10D0319-001C-4AEE-9BFD-C55122187110}" srcOrd="1" destOrd="0" presId="urn:microsoft.com/office/officeart/2005/8/layout/list1"/>
    <dgm:cxn modelId="{0EC32D2E-8ED1-438C-BA37-89F760D00620}" type="presParOf" srcId="{562D7F76-6191-4C7B-B6AB-44397BD714E9}" destId="{77B5223E-ED43-457D-A261-259F3EA8ECA1}" srcOrd="9" destOrd="0" presId="urn:microsoft.com/office/officeart/2005/8/layout/list1"/>
    <dgm:cxn modelId="{F8312B70-1067-4A2E-9B38-28ABA77D4B57}" type="presParOf" srcId="{562D7F76-6191-4C7B-B6AB-44397BD714E9}" destId="{E18EBE7D-C883-4E21-A34F-70899723C74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D9D498-2E92-4D6D-813A-A7EDDEC99D50}"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E1AA6FA7-D1AB-4957-8E88-9F059E779DCB}">
      <dgm:prSet phldrT="[Text]" custT="1"/>
      <dgm:spPr/>
      <dgm:t>
        <a:bodyPr/>
        <a:lstStyle/>
        <a:p>
          <a:r>
            <a:rPr lang="en-US" sz="5000" dirty="0" smtClean="0"/>
            <a:t>Mega</a:t>
          </a:r>
        </a:p>
        <a:p>
          <a:r>
            <a:rPr lang="en-US" sz="5000" dirty="0" smtClean="0"/>
            <a:t>Cinemas</a:t>
          </a:r>
        </a:p>
      </dgm:t>
    </dgm:pt>
    <dgm:pt modelId="{6882D3C1-4CB9-4E7A-864B-0286208E619A}" type="parTrans" cxnId="{48E0F749-C41E-4977-B055-5E3BAB682BA1}">
      <dgm:prSet/>
      <dgm:spPr/>
      <dgm:t>
        <a:bodyPr/>
        <a:lstStyle/>
        <a:p>
          <a:endParaRPr lang="en-US"/>
        </a:p>
      </dgm:t>
    </dgm:pt>
    <dgm:pt modelId="{795DAD85-1911-4EAD-AACD-F84D9B84D636}" type="sibTrans" cxnId="{48E0F749-C41E-4977-B055-5E3BAB682BA1}">
      <dgm:prSet/>
      <dgm:spPr/>
      <dgm:t>
        <a:bodyPr/>
        <a:lstStyle/>
        <a:p>
          <a:endParaRPr lang="en-US"/>
        </a:p>
      </dgm:t>
    </dgm:pt>
    <dgm:pt modelId="{D2BFAC0E-F317-42EC-8577-9CB497D3C1CD}">
      <dgm:prSet phldrT="[Text]" custT="1"/>
      <dgm:spPr/>
      <dgm:t>
        <a:bodyPr/>
        <a:lstStyle/>
        <a:p>
          <a:r>
            <a:rPr lang="en-US" sz="2800" dirty="0" err="1" smtClean="0"/>
            <a:t>Cung</a:t>
          </a:r>
          <a:r>
            <a:rPr lang="en-US" sz="2800" dirty="0" smtClean="0"/>
            <a:t> </a:t>
          </a:r>
          <a:r>
            <a:rPr lang="en-US" sz="2800" dirty="0" err="1" smtClean="0"/>
            <a:t>cấp</a:t>
          </a:r>
          <a:r>
            <a:rPr lang="en-US" sz="2800" dirty="0" smtClean="0"/>
            <a:t> </a:t>
          </a:r>
          <a:r>
            <a:rPr lang="en-US" sz="2800" dirty="0" err="1" smtClean="0"/>
            <a:t>dịch</a:t>
          </a:r>
          <a:r>
            <a:rPr lang="en-US" sz="2800" dirty="0" smtClean="0"/>
            <a:t> </a:t>
          </a:r>
          <a:r>
            <a:rPr lang="en-US" sz="2800" dirty="0" err="1" smtClean="0"/>
            <a:t>vụ</a:t>
          </a:r>
          <a:r>
            <a:rPr lang="en-US" sz="2800" dirty="0" smtClean="0"/>
            <a:t> </a:t>
          </a:r>
          <a:r>
            <a:rPr lang="en-US" sz="2800" dirty="0" err="1" smtClean="0"/>
            <a:t>chiếu</a:t>
          </a:r>
          <a:r>
            <a:rPr lang="en-US" sz="2800" dirty="0" smtClean="0"/>
            <a:t> </a:t>
          </a:r>
          <a:r>
            <a:rPr lang="en-US" sz="2800" dirty="0" err="1" smtClean="0"/>
            <a:t>phim</a:t>
          </a:r>
          <a:r>
            <a:rPr lang="en-US" sz="2800" dirty="0" smtClean="0"/>
            <a:t> </a:t>
          </a:r>
          <a:r>
            <a:rPr lang="en-US" sz="2800" dirty="0" err="1" smtClean="0"/>
            <a:t>dựa</a:t>
          </a:r>
          <a:r>
            <a:rPr lang="en-US" sz="2800" dirty="0" smtClean="0"/>
            <a:t> </a:t>
          </a:r>
          <a:r>
            <a:rPr lang="en-US" sz="2800" dirty="0" err="1" smtClean="0"/>
            <a:t>trên</a:t>
          </a:r>
          <a:r>
            <a:rPr lang="en-US" sz="2800" dirty="0" smtClean="0"/>
            <a:t> </a:t>
          </a:r>
          <a:r>
            <a:rPr lang="en-US" sz="2800" dirty="0" err="1" smtClean="0"/>
            <a:t>hệ</a:t>
          </a:r>
          <a:r>
            <a:rPr lang="en-US" sz="2800" dirty="0" smtClean="0"/>
            <a:t> </a:t>
          </a:r>
          <a:r>
            <a:rPr lang="en-US" sz="2800" dirty="0" err="1" smtClean="0"/>
            <a:t>thống</a:t>
          </a:r>
          <a:r>
            <a:rPr lang="en-US" sz="2800" dirty="0" smtClean="0"/>
            <a:t> </a:t>
          </a:r>
          <a:r>
            <a:rPr lang="en-US" sz="2800" dirty="0" err="1" smtClean="0"/>
            <a:t>phòng</a:t>
          </a:r>
          <a:r>
            <a:rPr lang="en-US" sz="2800" dirty="0" smtClean="0"/>
            <a:t> </a:t>
          </a:r>
          <a:r>
            <a:rPr lang="en-US" sz="2800" dirty="0" err="1" smtClean="0"/>
            <a:t>chiếu</a:t>
          </a:r>
          <a:r>
            <a:rPr lang="en-US" sz="2800" dirty="0" smtClean="0"/>
            <a:t> </a:t>
          </a:r>
          <a:r>
            <a:rPr lang="en-US" sz="2800" dirty="0" err="1" smtClean="0"/>
            <a:t>rạp</a:t>
          </a:r>
          <a:r>
            <a:rPr lang="en-US" sz="2800" dirty="0" smtClean="0"/>
            <a:t>.</a:t>
          </a:r>
        </a:p>
        <a:p>
          <a:r>
            <a:rPr lang="en-US" sz="2800" dirty="0" err="1" smtClean="0"/>
            <a:t>Hệ</a:t>
          </a:r>
          <a:r>
            <a:rPr lang="en-US" sz="2800" dirty="0" smtClean="0"/>
            <a:t> </a:t>
          </a:r>
          <a:r>
            <a:rPr lang="en-US" sz="2800" dirty="0" err="1" smtClean="0"/>
            <a:t>thống</a:t>
          </a:r>
          <a:r>
            <a:rPr lang="en-US" sz="2800" dirty="0" smtClean="0"/>
            <a:t> </a:t>
          </a:r>
          <a:r>
            <a:rPr lang="en-US" sz="2800" dirty="0" err="1" smtClean="0"/>
            <a:t>quản</a:t>
          </a:r>
          <a:r>
            <a:rPr lang="en-US" sz="2800" dirty="0" smtClean="0"/>
            <a:t> </a:t>
          </a:r>
          <a:r>
            <a:rPr lang="en-US" sz="2800" dirty="0" err="1" smtClean="0"/>
            <a:t>lý</a:t>
          </a:r>
          <a:r>
            <a:rPr lang="en-US" sz="2800" dirty="0" smtClean="0"/>
            <a:t> </a:t>
          </a:r>
          <a:r>
            <a:rPr lang="en-US" sz="2800" dirty="0" err="1" smtClean="0"/>
            <a:t>rạp</a:t>
          </a:r>
          <a:r>
            <a:rPr lang="en-US" sz="2800" dirty="0" smtClean="0"/>
            <a:t> </a:t>
          </a:r>
          <a:r>
            <a:rPr lang="en-US" sz="2800" dirty="0" err="1" smtClean="0"/>
            <a:t>chiếu</a:t>
          </a:r>
          <a:r>
            <a:rPr lang="en-US" sz="2800" dirty="0" smtClean="0"/>
            <a:t> </a:t>
          </a:r>
          <a:r>
            <a:rPr lang="en-US" sz="2800" dirty="0" err="1" smtClean="0"/>
            <a:t>phim</a:t>
          </a:r>
          <a:r>
            <a:rPr lang="en-US" sz="2800" dirty="0" smtClean="0"/>
            <a:t> </a:t>
          </a:r>
          <a:r>
            <a:rPr lang="en-US" sz="2800" dirty="0" err="1" smtClean="0"/>
            <a:t>là</a:t>
          </a:r>
          <a:r>
            <a:rPr lang="en-US" sz="2800" dirty="0" smtClean="0"/>
            <a:t> </a:t>
          </a:r>
          <a:r>
            <a:rPr lang="en-US" sz="2800" dirty="0" err="1" smtClean="0"/>
            <a:t>một</a:t>
          </a:r>
          <a:r>
            <a:rPr lang="en-US" sz="2800" dirty="0" smtClean="0"/>
            <a:t> </a:t>
          </a:r>
          <a:r>
            <a:rPr lang="en-US" sz="2800" dirty="0" err="1" smtClean="0"/>
            <a:t>trong</a:t>
          </a:r>
          <a:r>
            <a:rPr lang="en-US" sz="2800" dirty="0" smtClean="0"/>
            <a:t> </a:t>
          </a:r>
          <a:r>
            <a:rPr lang="en-US" sz="2800" dirty="0" err="1" smtClean="0"/>
            <a:t>những</a:t>
          </a:r>
          <a:r>
            <a:rPr lang="en-US" sz="2800" dirty="0" smtClean="0"/>
            <a:t> </a:t>
          </a:r>
          <a:r>
            <a:rPr lang="en-US" sz="2800" dirty="0" err="1" smtClean="0"/>
            <a:t>dự</a:t>
          </a:r>
          <a:r>
            <a:rPr lang="en-US" sz="2800" dirty="0" smtClean="0"/>
            <a:t> </a:t>
          </a:r>
          <a:r>
            <a:rPr lang="en-US" sz="2800" dirty="0" err="1" smtClean="0"/>
            <a:t>án</a:t>
          </a:r>
          <a:r>
            <a:rPr lang="en-US" sz="2800" dirty="0" smtClean="0"/>
            <a:t> </a:t>
          </a:r>
          <a:r>
            <a:rPr lang="en-US" sz="2800" dirty="0" err="1" smtClean="0"/>
            <a:t>phát</a:t>
          </a:r>
          <a:r>
            <a:rPr lang="en-US" sz="2800" dirty="0" smtClean="0"/>
            <a:t> </a:t>
          </a:r>
          <a:r>
            <a:rPr lang="en-US" sz="2800" dirty="0" err="1" smtClean="0"/>
            <a:t>triển</a:t>
          </a:r>
          <a:r>
            <a:rPr lang="en-US" sz="2800" dirty="0" smtClean="0"/>
            <a:t> </a:t>
          </a:r>
          <a:r>
            <a:rPr lang="en-US" sz="2800" dirty="0" err="1" smtClean="0"/>
            <a:t>được</a:t>
          </a:r>
          <a:r>
            <a:rPr lang="en-US" sz="2800" dirty="0" smtClean="0"/>
            <a:t> </a:t>
          </a:r>
          <a:r>
            <a:rPr lang="en-US" sz="2800" dirty="0" err="1" smtClean="0"/>
            <a:t>ưu</a:t>
          </a:r>
          <a:r>
            <a:rPr lang="en-US" sz="2800" dirty="0" smtClean="0"/>
            <a:t> </a:t>
          </a:r>
          <a:r>
            <a:rPr lang="en-US" sz="2800" dirty="0" err="1" smtClean="0"/>
            <a:t>tiên</a:t>
          </a:r>
          <a:r>
            <a:rPr lang="en-US" sz="2800" dirty="0" smtClean="0"/>
            <a:t> </a:t>
          </a:r>
          <a:r>
            <a:rPr lang="en-US" sz="2800" dirty="0" err="1" smtClean="0"/>
            <a:t>hàng</a:t>
          </a:r>
          <a:r>
            <a:rPr lang="en-US" sz="2800" dirty="0" smtClean="0"/>
            <a:t> </a:t>
          </a:r>
          <a:r>
            <a:rPr lang="en-US" sz="2800" dirty="0" err="1" smtClean="0"/>
            <a:t>đầu</a:t>
          </a:r>
          <a:r>
            <a:rPr lang="en-US" sz="2800" dirty="0" smtClean="0"/>
            <a:t> </a:t>
          </a:r>
          <a:r>
            <a:rPr lang="en-US" sz="2800" dirty="0" err="1" smtClean="0"/>
            <a:t>của</a:t>
          </a:r>
          <a:r>
            <a:rPr lang="en-US" sz="2800" dirty="0" smtClean="0"/>
            <a:t> </a:t>
          </a:r>
          <a:r>
            <a:rPr lang="en-US" sz="2800" dirty="0" err="1" smtClean="0"/>
            <a:t>MegaCinemas</a:t>
          </a:r>
          <a:endParaRPr lang="en-US" sz="2800" dirty="0"/>
        </a:p>
      </dgm:t>
    </dgm:pt>
    <dgm:pt modelId="{9BBA5FA2-71AD-4A5A-B41C-0F23761D3493}" type="parTrans" cxnId="{A1419B7D-12DE-424A-B322-2EE3ECD7651A}">
      <dgm:prSet/>
      <dgm:spPr/>
      <dgm:t>
        <a:bodyPr/>
        <a:lstStyle/>
        <a:p>
          <a:endParaRPr lang="en-US"/>
        </a:p>
      </dgm:t>
    </dgm:pt>
    <dgm:pt modelId="{0D38FCD1-A1FB-4973-A432-762C4ECD04AE}" type="sibTrans" cxnId="{A1419B7D-12DE-424A-B322-2EE3ECD7651A}">
      <dgm:prSet/>
      <dgm:spPr/>
      <dgm:t>
        <a:bodyPr/>
        <a:lstStyle/>
        <a:p>
          <a:endParaRPr lang="en-US"/>
        </a:p>
      </dgm:t>
    </dgm:pt>
    <dgm:pt modelId="{58AF8895-FDA6-44CC-A031-F996FB430412}">
      <dgm:prSet phldrT="[Text]" custT="1"/>
      <dgm:spPr/>
      <dgm:t>
        <a:bodyPr/>
        <a:lstStyle/>
        <a:p>
          <a:r>
            <a:rPr lang="en-US" sz="2500" dirty="0" err="1" smtClean="0"/>
            <a:t>Hệ</a:t>
          </a:r>
          <a:r>
            <a:rPr lang="en-US" sz="2500" dirty="0" smtClean="0"/>
            <a:t> </a:t>
          </a:r>
          <a:r>
            <a:rPr lang="en-US" sz="2500" dirty="0" err="1" smtClean="0"/>
            <a:t>thống</a:t>
          </a:r>
          <a:r>
            <a:rPr lang="en-US" sz="2500" dirty="0" smtClean="0"/>
            <a:t> </a:t>
          </a:r>
          <a:r>
            <a:rPr lang="en-US" sz="2500" dirty="0" err="1" smtClean="0"/>
            <a:t>được</a:t>
          </a:r>
          <a:r>
            <a:rPr lang="en-US" sz="2500" dirty="0" smtClean="0"/>
            <a:t> </a:t>
          </a:r>
          <a:r>
            <a:rPr lang="en-US" sz="2500" dirty="0" err="1" smtClean="0"/>
            <a:t>xây</a:t>
          </a:r>
          <a:r>
            <a:rPr lang="en-US" sz="2500" dirty="0" smtClean="0"/>
            <a:t> </a:t>
          </a:r>
          <a:r>
            <a:rPr lang="en-US" sz="2500" dirty="0" err="1" smtClean="0"/>
            <a:t>dựng</a:t>
          </a:r>
          <a:r>
            <a:rPr lang="en-US" sz="2500" dirty="0" smtClean="0"/>
            <a:t> </a:t>
          </a:r>
          <a:r>
            <a:rPr lang="en-US" sz="2500" dirty="0" err="1" smtClean="0"/>
            <a:t>với</a:t>
          </a:r>
          <a:r>
            <a:rPr lang="en-US" sz="2500" dirty="0" smtClean="0"/>
            <a:t> </a:t>
          </a:r>
          <a:r>
            <a:rPr lang="en-US" sz="2500" dirty="0" err="1" smtClean="0"/>
            <a:t>mục</a:t>
          </a:r>
          <a:r>
            <a:rPr lang="en-US" sz="2500" dirty="0" smtClean="0"/>
            <a:t> </a:t>
          </a:r>
          <a:r>
            <a:rPr lang="en-US" sz="2500" dirty="0" err="1" smtClean="0"/>
            <a:t>đính</a:t>
          </a:r>
          <a:r>
            <a:rPr lang="en-US" sz="2500" dirty="0" smtClean="0"/>
            <a:t> </a:t>
          </a:r>
          <a:r>
            <a:rPr lang="en-US" sz="2500" dirty="0" err="1" smtClean="0"/>
            <a:t>quản</a:t>
          </a:r>
          <a:r>
            <a:rPr lang="en-US" sz="2500" dirty="0" smtClean="0"/>
            <a:t> </a:t>
          </a:r>
          <a:r>
            <a:rPr lang="en-US" sz="2500" dirty="0" err="1" smtClean="0"/>
            <a:t>lý</a:t>
          </a:r>
          <a:r>
            <a:rPr lang="en-US" sz="2500" dirty="0" smtClean="0"/>
            <a:t> </a:t>
          </a:r>
          <a:r>
            <a:rPr lang="en-US" sz="2500" dirty="0" err="1" smtClean="0"/>
            <a:t>các</a:t>
          </a:r>
          <a:r>
            <a:rPr lang="en-US" sz="2500" dirty="0" smtClean="0"/>
            <a:t> </a:t>
          </a:r>
          <a:r>
            <a:rPr lang="en-US" sz="2500" dirty="0" err="1" smtClean="0"/>
            <a:t>hoạt</a:t>
          </a:r>
          <a:r>
            <a:rPr lang="en-US" sz="2500" dirty="0" smtClean="0"/>
            <a:t> </a:t>
          </a:r>
          <a:r>
            <a:rPr lang="en-US" sz="2500" dirty="0" err="1" smtClean="0"/>
            <a:t>động</a:t>
          </a:r>
          <a:r>
            <a:rPr lang="en-US" sz="2500" dirty="0" smtClean="0"/>
            <a:t> </a:t>
          </a:r>
          <a:r>
            <a:rPr lang="en-US" sz="2500" dirty="0" err="1" smtClean="0"/>
            <a:t>mua</a:t>
          </a:r>
          <a:r>
            <a:rPr lang="en-US" sz="2500" dirty="0" smtClean="0"/>
            <a:t> </a:t>
          </a:r>
          <a:r>
            <a:rPr lang="en-US" sz="2500" dirty="0" err="1" smtClean="0"/>
            <a:t>bán</a:t>
          </a:r>
          <a:r>
            <a:rPr lang="en-US" sz="2500" dirty="0" smtClean="0"/>
            <a:t> </a:t>
          </a:r>
          <a:r>
            <a:rPr lang="en-US" sz="2500" dirty="0" err="1" smtClean="0"/>
            <a:t>vé</a:t>
          </a:r>
          <a:r>
            <a:rPr lang="en-US" sz="2500" dirty="0" smtClean="0"/>
            <a:t>, </a:t>
          </a:r>
          <a:r>
            <a:rPr lang="en-US" sz="2500" dirty="0" err="1" smtClean="0"/>
            <a:t>cung</a:t>
          </a:r>
          <a:r>
            <a:rPr lang="en-US" sz="2500" dirty="0" smtClean="0"/>
            <a:t> </a:t>
          </a:r>
          <a:r>
            <a:rPr lang="en-US" sz="2500" dirty="0" err="1" smtClean="0"/>
            <a:t>cấp</a:t>
          </a:r>
          <a:r>
            <a:rPr lang="en-US" sz="2500" dirty="0" smtClean="0"/>
            <a:t> </a:t>
          </a:r>
          <a:r>
            <a:rPr lang="en-US" sz="2500" dirty="0" err="1" smtClean="0"/>
            <a:t>dịch</a:t>
          </a:r>
          <a:r>
            <a:rPr lang="en-US" sz="2500" dirty="0" smtClean="0"/>
            <a:t> </a:t>
          </a:r>
          <a:r>
            <a:rPr lang="en-US" sz="2500" dirty="0" err="1" smtClean="0"/>
            <a:t>vụ</a:t>
          </a:r>
          <a:r>
            <a:rPr lang="en-US" sz="2500" dirty="0" smtClean="0"/>
            <a:t> </a:t>
          </a:r>
          <a:r>
            <a:rPr lang="en-US" sz="2500" dirty="0" err="1" smtClean="0"/>
            <a:t>phòng</a:t>
          </a:r>
          <a:r>
            <a:rPr lang="en-US" sz="2500" dirty="0" smtClean="0"/>
            <a:t> </a:t>
          </a:r>
          <a:r>
            <a:rPr lang="en-US" sz="2500" dirty="0" err="1" smtClean="0"/>
            <a:t>vé</a:t>
          </a:r>
          <a:r>
            <a:rPr lang="en-US" sz="2500" dirty="0" smtClean="0"/>
            <a:t> </a:t>
          </a:r>
          <a:r>
            <a:rPr lang="en-US" sz="2500" dirty="0" err="1" smtClean="0"/>
            <a:t>của</a:t>
          </a:r>
          <a:r>
            <a:rPr lang="en-US" sz="2500" dirty="0" smtClean="0"/>
            <a:t> </a:t>
          </a:r>
          <a:r>
            <a:rPr lang="en-US" sz="2500" dirty="0" err="1" smtClean="0"/>
            <a:t>rạp</a:t>
          </a:r>
          <a:r>
            <a:rPr lang="en-US" sz="2500" dirty="0" smtClean="0"/>
            <a:t> </a:t>
          </a:r>
          <a:r>
            <a:rPr lang="en-US" sz="2500" dirty="0" err="1" smtClean="0"/>
            <a:t>chiếu</a:t>
          </a:r>
          <a:r>
            <a:rPr lang="en-US" sz="2500" dirty="0" smtClean="0"/>
            <a:t> </a:t>
          </a:r>
          <a:r>
            <a:rPr lang="en-US" sz="2500" dirty="0" err="1" smtClean="0"/>
            <a:t>phim</a:t>
          </a:r>
          <a:r>
            <a:rPr lang="en-US" sz="2500" dirty="0" smtClean="0"/>
            <a:t> </a:t>
          </a:r>
          <a:r>
            <a:rPr lang="en-US" sz="2500" dirty="0" err="1" smtClean="0"/>
            <a:t>MegaCinemas</a:t>
          </a:r>
          <a:r>
            <a:rPr lang="en-US" sz="2500" dirty="0" smtClean="0"/>
            <a:t>.</a:t>
          </a:r>
        </a:p>
        <a:p>
          <a:r>
            <a:rPr lang="en-US" sz="2500" dirty="0" err="1" smtClean="0"/>
            <a:t>Người</a:t>
          </a:r>
          <a:r>
            <a:rPr lang="en-US" sz="2500" dirty="0" smtClean="0"/>
            <a:t> </a:t>
          </a:r>
          <a:r>
            <a:rPr lang="en-US" sz="2500" dirty="0" err="1" smtClean="0"/>
            <a:t>dùng</a:t>
          </a:r>
          <a:r>
            <a:rPr lang="en-US" sz="2500" dirty="0" smtClean="0"/>
            <a:t> </a:t>
          </a:r>
          <a:r>
            <a:rPr lang="en-US" sz="2500" dirty="0" err="1" smtClean="0"/>
            <a:t>chính</a:t>
          </a:r>
          <a:r>
            <a:rPr lang="en-US" sz="2500" dirty="0" smtClean="0"/>
            <a:t>: </a:t>
          </a:r>
          <a:r>
            <a:rPr lang="en-US" sz="2500" dirty="0" err="1" smtClean="0"/>
            <a:t>Nhân</a:t>
          </a:r>
          <a:r>
            <a:rPr lang="en-US" sz="2500" dirty="0" smtClean="0"/>
            <a:t> </a:t>
          </a:r>
          <a:r>
            <a:rPr lang="en-US" sz="2500" dirty="0" err="1" smtClean="0"/>
            <a:t>viên</a:t>
          </a:r>
          <a:r>
            <a:rPr lang="en-US" sz="2500" dirty="0" smtClean="0"/>
            <a:t> </a:t>
          </a:r>
          <a:r>
            <a:rPr lang="en-US" sz="2500" dirty="0" err="1" smtClean="0"/>
            <a:t>của</a:t>
          </a:r>
          <a:r>
            <a:rPr lang="en-US" sz="2500" dirty="0" smtClean="0"/>
            <a:t> </a:t>
          </a:r>
          <a:r>
            <a:rPr lang="en-US" sz="2500" dirty="0" err="1" smtClean="0"/>
            <a:t>MegaCinemas</a:t>
          </a:r>
          <a:endParaRPr lang="en-US" sz="2500" dirty="0" smtClean="0"/>
        </a:p>
        <a:p>
          <a:endParaRPr lang="en-US" sz="2500" dirty="0"/>
        </a:p>
      </dgm:t>
    </dgm:pt>
    <dgm:pt modelId="{318323F8-F30F-4A64-A422-9C3622E80105}" type="parTrans" cxnId="{F434052B-1088-4F7A-9CAC-9AABA9C770B4}">
      <dgm:prSet/>
      <dgm:spPr/>
      <dgm:t>
        <a:bodyPr/>
        <a:lstStyle/>
        <a:p>
          <a:endParaRPr lang="en-US"/>
        </a:p>
      </dgm:t>
    </dgm:pt>
    <dgm:pt modelId="{6B224FBB-93C6-4C41-9675-BF96D2006E53}" type="sibTrans" cxnId="{F434052B-1088-4F7A-9CAC-9AABA9C770B4}">
      <dgm:prSet/>
      <dgm:spPr/>
      <dgm:t>
        <a:bodyPr/>
        <a:lstStyle/>
        <a:p>
          <a:endParaRPr lang="en-US"/>
        </a:p>
      </dgm:t>
    </dgm:pt>
    <dgm:pt modelId="{C27D6A13-A29C-4DD4-8331-05734710AD94}" type="pres">
      <dgm:prSet presAssocID="{E1D9D498-2E92-4D6D-813A-A7EDDEC99D50}" presName="vert0" presStyleCnt="0">
        <dgm:presLayoutVars>
          <dgm:dir/>
          <dgm:animOne val="branch"/>
          <dgm:animLvl val="lvl"/>
        </dgm:presLayoutVars>
      </dgm:prSet>
      <dgm:spPr/>
      <dgm:t>
        <a:bodyPr/>
        <a:lstStyle/>
        <a:p>
          <a:endParaRPr lang="en-US"/>
        </a:p>
      </dgm:t>
    </dgm:pt>
    <dgm:pt modelId="{1088639C-29F7-49C5-9B9F-8F809299B49F}" type="pres">
      <dgm:prSet presAssocID="{E1AA6FA7-D1AB-4957-8E88-9F059E779DCB}" presName="thickLine" presStyleLbl="alignNode1" presStyleIdx="0" presStyleCnt="1"/>
      <dgm:spPr/>
    </dgm:pt>
    <dgm:pt modelId="{FC0CDE3A-AAE6-4BDE-9E51-D2DF3CA05A0D}" type="pres">
      <dgm:prSet presAssocID="{E1AA6FA7-D1AB-4957-8E88-9F059E779DCB}" presName="horz1" presStyleCnt="0"/>
      <dgm:spPr/>
    </dgm:pt>
    <dgm:pt modelId="{4F57B359-31B3-41AB-A7AA-3DB5E7913EC9}" type="pres">
      <dgm:prSet presAssocID="{E1AA6FA7-D1AB-4957-8E88-9F059E779DCB}" presName="tx1" presStyleLbl="revTx" presStyleIdx="0" presStyleCnt="3" custScaleX="215709"/>
      <dgm:spPr/>
      <dgm:t>
        <a:bodyPr/>
        <a:lstStyle/>
        <a:p>
          <a:endParaRPr lang="en-US"/>
        </a:p>
      </dgm:t>
    </dgm:pt>
    <dgm:pt modelId="{3A0C06B5-A23B-4590-BA1F-7789DE34B03E}" type="pres">
      <dgm:prSet presAssocID="{E1AA6FA7-D1AB-4957-8E88-9F059E779DCB}" presName="vert1" presStyleCnt="0"/>
      <dgm:spPr/>
    </dgm:pt>
    <dgm:pt modelId="{0CCC0846-FE2B-4007-B1D8-8C7DA12B74C0}" type="pres">
      <dgm:prSet presAssocID="{D2BFAC0E-F317-42EC-8577-9CB497D3C1CD}" presName="vertSpace2a" presStyleCnt="0"/>
      <dgm:spPr/>
    </dgm:pt>
    <dgm:pt modelId="{389762FF-7783-42F1-9A3E-12B22DD8502D}" type="pres">
      <dgm:prSet presAssocID="{D2BFAC0E-F317-42EC-8577-9CB497D3C1CD}" presName="horz2" presStyleCnt="0"/>
      <dgm:spPr/>
    </dgm:pt>
    <dgm:pt modelId="{F5E8B4B7-8A07-4625-ABF0-5EFCAB949718}" type="pres">
      <dgm:prSet presAssocID="{D2BFAC0E-F317-42EC-8577-9CB497D3C1CD}" presName="horzSpace2" presStyleCnt="0"/>
      <dgm:spPr/>
    </dgm:pt>
    <dgm:pt modelId="{0702FEE1-80FA-4DA6-9CDB-8AD7D696243F}" type="pres">
      <dgm:prSet presAssocID="{D2BFAC0E-F317-42EC-8577-9CB497D3C1CD}" presName="tx2" presStyleLbl="revTx" presStyleIdx="1" presStyleCnt="3" custScaleX="126110" custLinFactNeighborX="-4079" custLinFactNeighborY="-1809"/>
      <dgm:spPr/>
      <dgm:t>
        <a:bodyPr/>
        <a:lstStyle/>
        <a:p>
          <a:endParaRPr lang="en-US"/>
        </a:p>
      </dgm:t>
    </dgm:pt>
    <dgm:pt modelId="{BFEC6DF9-4DA1-493C-9FDA-86097D25449E}" type="pres">
      <dgm:prSet presAssocID="{D2BFAC0E-F317-42EC-8577-9CB497D3C1CD}" presName="vert2" presStyleCnt="0"/>
      <dgm:spPr/>
    </dgm:pt>
    <dgm:pt modelId="{7B67039C-9B90-4ACC-9BEB-5FEA70C241DC}" type="pres">
      <dgm:prSet presAssocID="{D2BFAC0E-F317-42EC-8577-9CB497D3C1CD}" presName="thinLine2b" presStyleLbl="callout" presStyleIdx="0" presStyleCnt="2"/>
      <dgm:spPr/>
    </dgm:pt>
    <dgm:pt modelId="{9252BFE9-22C9-4747-A328-354942E289D2}" type="pres">
      <dgm:prSet presAssocID="{D2BFAC0E-F317-42EC-8577-9CB497D3C1CD}" presName="vertSpace2b" presStyleCnt="0"/>
      <dgm:spPr/>
    </dgm:pt>
    <dgm:pt modelId="{7ED88E41-93FA-4982-8BDB-85234C3FAC8C}" type="pres">
      <dgm:prSet presAssocID="{58AF8895-FDA6-44CC-A031-F996FB430412}" presName="horz2" presStyleCnt="0"/>
      <dgm:spPr/>
    </dgm:pt>
    <dgm:pt modelId="{BAD3E86A-FAD7-40D6-866B-273C7D1214A9}" type="pres">
      <dgm:prSet presAssocID="{58AF8895-FDA6-44CC-A031-F996FB430412}" presName="horzSpace2" presStyleCnt="0"/>
      <dgm:spPr/>
    </dgm:pt>
    <dgm:pt modelId="{627DFA03-3269-41B2-8CB4-1C1FD829AAE8}" type="pres">
      <dgm:prSet presAssocID="{58AF8895-FDA6-44CC-A031-F996FB430412}" presName="tx2" presStyleLbl="revTx" presStyleIdx="2" presStyleCnt="3" custScaleX="111795" custLinFactNeighborX="-2526" custLinFactNeighborY="-1506"/>
      <dgm:spPr/>
      <dgm:t>
        <a:bodyPr/>
        <a:lstStyle/>
        <a:p>
          <a:endParaRPr lang="en-US"/>
        </a:p>
      </dgm:t>
    </dgm:pt>
    <dgm:pt modelId="{57F6B071-53D7-4436-935D-23707B4C4407}" type="pres">
      <dgm:prSet presAssocID="{58AF8895-FDA6-44CC-A031-F996FB430412}" presName="vert2" presStyleCnt="0"/>
      <dgm:spPr/>
    </dgm:pt>
    <dgm:pt modelId="{0C3C4F36-03F4-41FF-BA2F-2120CDA607A8}" type="pres">
      <dgm:prSet presAssocID="{58AF8895-FDA6-44CC-A031-F996FB430412}" presName="thinLine2b" presStyleLbl="callout" presStyleIdx="1" presStyleCnt="2"/>
      <dgm:spPr/>
    </dgm:pt>
    <dgm:pt modelId="{6A36D370-494A-40CD-9E05-8A11ACEFE80D}" type="pres">
      <dgm:prSet presAssocID="{58AF8895-FDA6-44CC-A031-F996FB430412}" presName="vertSpace2b" presStyleCnt="0"/>
      <dgm:spPr/>
    </dgm:pt>
  </dgm:ptLst>
  <dgm:cxnLst>
    <dgm:cxn modelId="{BBD02C18-5274-4809-8BE2-C0F4DE39A1D4}" type="presOf" srcId="{D2BFAC0E-F317-42EC-8577-9CB497D3C1CD}" destId="{0702FEE1-80FA-4DA6-9CDB-8AD7D696243F}" srcOrd="0" destOrd="0" presId="urn:microsoft.com/office/officeart/2008/layout/LinedList"/>
    <dgm:cxn modelId="{F434052B-1088-4F7A-9CAC-9AABA9C770B4}" srcId="{E1AA6FA7-D1AB-4957-8E88-9F059E779DCB}" destId="{58AF8895-FDA6-44CC-A031-F996FB430412}" srcOrd="1" destOrd="0" parTransId="{318323F8-F30F-4A64-A422-9C3622E80105}" sibTransId="{6B224FBB-93C6-4C41-9675-BF96D2006E53}"/>
    <dgm:cxn modelId="{A2A3A12F-27E0-4111-A5C0-476784E01D50}" type="presOf" srcId="{E1AA6FA7-D1AB-4957-8E88-9F059E779DCB}" destId="{4F57B359-31B3-41AB-A7AA-3DB5E7913EC9}" srcOrd="0" destOrd="0" presId="urn:microsoft.com/office/officeart/2008/layout/LinedList"/>
    <dgm:cxn modelId="{0F0329D9-7B9D-4F77-A758-E02DE05C3205}" type="presOf" srcId="{58AF8895-FDA6-44CC-A031-F996FB430412}" destId="{627DFA03-3269-41B2-8CB4-1C1FD829AAE8}" srcOrd="0" destOrd="0" presId="urn:microsoft.com/office/officeart/2008/layout/LinedList"/>
    <dgm:cxn modelId="{48E0F749-C41E-4977-B055-5E3BAB682BA1}" srcId="{E1D9D498-2E92-4D6D-813A-A7EDDEC99D50}" destId="{E1AA6FA7-D1AB-4957-8E88-9F059E779DCB}" srcOrd="0" destOrd="0" parTransId="{6882D3C1-4CB9-4E7A-864B-0286208E619A}" sibTransId="{795DAD85-1911-4EAD-AACD-F84D9B84D636}"/>
    <dgm:cxn modelId="{A1419B7D-12DE-424A-B322-2EE3ECD7651A}" srcId="{E1AA6FA7-D1AB-4957-8E88-9F059E779DCB}" destId="{D2BFAC0E-F317-42EC-8577-9CB497D3C1CD}" srcOrd="0" destOrd="0" parTransId="{9BBA5FA2-71AD-4A5A-B41C-0F23761D3493}" sibTransId="{0D38FCD1-A1FB-4973-A432-762C4ECD04AE}"/>
    <dgm:cxn modelId="{8B9022A7-3981-4FA0-9817-B2934136F39E}" type="presOf" srcId="{E1D9D498-2E92-4D6D-813A-A7EDDEC99D50}" destId="{C27D6A13-A29C-4DD4-8331-05734710AD94}" srcOrd="0" destOrd="0" presId="urn:microsoft.com/office/officeart/2008/layout/LinedList"/>
    <dgm:cxn modelId="{37CDBA34-B8B5-449A-B9E7-8FFF22225AEE}" type="presParOf" srcId="{C27D6A13-A29C-4DD4-8331-05734710AD94}" destId="{1088639C-29F7-49C5-9B9F-8F809299B49F}" srcOrd="0" destOrd="0" presId="urn:microsoft.com/office/officeart/2008/layout/LinedList"/>
    <dgm:cxn modelId="{132A1525-0ABE-4E4D-BAFF-4F4EF390C72E}" type="presParOf" srcId="{C27D6A13-A29C-4DD4-8331-05734710AD94}" destId="{FC0CDE3A-AAE6-4BDE-9E51-D2DF3CA05A0D}" srcOrd="1" destOrd="0" presId="urn:microsoft.com/office/officeart/2008/layout/LinedList"/>
    <dgm:cxn modelId="{B31868B7-FA81-4113-9519-908CE8C1A8F0}" type="presParOf" srcId="{FC0CDE3A-AAE6-4BDE-9E51-D2DF3CA05A0D}" destId="{4F57B359-31B3-41AB-A7AA-3DB5E7913EC9}" srcOrd="0" destOrd="0" presId="urn:microsoft.com/office/officeart/2008/layout/LinedList"/>
    <dgm:cxn modelId="{216968EE-21EE-4ED3-89DD-C86D8D7365F3}" type="presParOf" srcId="{FC0CDE3A-AAE6-4BDE-9E51-D2DF3CA05A0D}" destId="{3A0C06B5-A23B-4590-BA1F-7789DE34B03E}" srcOrd="1" destOrd="0" presId="urn:microsoft.com/office/officeart/2008/layout/LinedList"/>
    <dgm:cxn modelId="{FF84D0BD-E761-4424-8948-380DBEA570F2}" type="presParOf" srcId="{3A0C06B5-A23B-4590-BA1F-7789DE34B03E}" destId="{0CCC0846-FE2B-4007-B1D8-8C7DA12B74C0}" srcOrd="0" destOrd="0" presId="urn:microsoft.com/office/officeart/2008/layout/LinedList"/>
    <dgm:cxn modelId="{83A0FE5A-43E4-4916-A45E-A65A5C661568}" type="presParOf" srcId="{3A0C06B5-A23B-4590-BA1F-7789DE34B03E}" destId="{389762FF-7783-42F1-9A3E-12B22DD8502D}" srcOrd="1" destOrd="0" presId="urn:microsoft.com/office/officeart/2008/layout/LinedList"/>
    <dgm:cxn modelId="{7F541103-28E1-4539-9A4B-6E0AE731D442}" type="presParOf" srcId="{389762FF-7783-42F1-9A3E-12B22DD8502D}" destId="{F5E8B4B7-8A07-4625-ABF0-5EFCAB949718}" srcOrd="0" destOrd="0" presId="urn:microsoft.com/office/officeart/2008/layout/LinedList"/>
    <dgm:cxn modelId="{37129606-7F14-4D55-8E2B-5F641EB4BA5A}" type="presParOf" srcId="{389762FF-7783-42F1-9A3E-12B22DD8502D}" destId="{0702FEE1-80FA-4DA6-9CDB-8AD7D696243F}" srcOrd="1" destOrd="0" presId="urn:microsoft.com/office/officeart/2008/layout/LinedList"/>
    <dgm:cxn modelId="{317500F6-488C-4660-AAD6-CD09B6444F61}" type="presParOf" srcId="{389762FF-7783-42F1-9A3E-12B22DD8502D}" destId="{BFEC6DF9-4DA1-493C-9FDA-86097D25449E}" srcOrd="2" destOrd="0" presId="urn:microsoft.com/office/officeart/2008/layout/LinedList"/>
    <dgm:cxn modelId="{B3F59532-F384-42B2-87DA-010F9CD5E1BF}" type="presParOf" srcId="{3A0C06B5-A23B-4590-BA1F-7789DE34B03E}" destId="{7B67039C-9B90-4ACC-9BEB-5FEA70C241DC}" srcOrd="2" destOrd="0" presId="urn:microsoft.com/office/officeart/2008/layout/LinedList"/>
    <dgm:cxn modelId="{BBD917FE-6126-40FF-93BB-572A371D795E}" type="presParOf" srcId="{3A0C06B5-A23B-4590-BA1F-7789DE34B03E}" destId="{9252BFE9-22C9-4747-A328-354942E289D2}" srcOrd="3" destOrd="0" presId="urn:microsoft.com/office/officeart/2008/layout/LinedList"/>
    <dgm:cxn modelId="{CFCFD145-AABA-4A9E-A17B-851C6CEC41A3}" type="presParOf" srcId="{3A0C06B5-A23B-4590-BA1F-7789DE34B03E}" destId="{7ED88E41-93FA-4982-8BDB-85234C3FAC8C}" srcOrd="4" destOrd="0" presId="urn:microsoft.com/office/officeart/2008/layout/LinedList"/>
    <dgm:cxn modelId="{AE5B494F-C9FD-4251-B3AE-0298360FAFF3}" type="presParOf" srcId="{7ED88E41-93FA-4982-8BDB-85234C3FAC8C}" destId="{BAD3E86A-FAD7-40D6-866B-273C7D1214A9}" srcOrd="0" destOrd="0" presId="urn:microsoft.com/office/officeart/2008/layout/LinedList"/>
    <dgm:cxn modelId="{B93E7608-997D-4FDA-967B-04A7B693A15D}" type="presParOf" srcId="{7ED88E41-93FA-4982-8BDB-85234C3FAC8C}" destId="{627DFA03-3269-41B2-8CB4-1C1FD829AAE8}" srcOrd="1" destOrd="0" presId="urn:microsoft.com/office/officeart/2008/layout/LinedList"/>
    <dgm:cxn modelId="{3E157D69-3445-4CBE-B46E-FFDA241B1D2B}" type="presParOf" srcId="{7ED88E41-93FA-4982-8BDB-85234C3FAC8C}" destId="{57F6B071-53D7-4436-935D-23707B4C4407}" srcOrd="2" destOrd="0" presId="urn:microsoft.com/office/officeart/2008/layout/LinedList"/>
    <dgm:cxn modelId="{BC23A2AE-4963-41B6-B4A4-E47CF2AD6E07}" type="presParOf" srcId="{3A0C06B5-A23B-4590-BA1F-7789DE34B03E}" destId="{0C3C4F36-03F4-41FF-BA2F-2120CDA607A8}" srcOrd="5" destOrd="0" presId="urn:microsoft.com/office/officeart/2008/layout/LinedList"/>
    <dgm:cxn modelId="{1C1CBAAE-032D-4350-9E00-DD17E4922CA4}" type="presParOf" srcId="{3A0C06B5-A23B-4590-BA1F-7789DE34B03E}" destId="{6A36D370-494A-40CD-9E05-8A11ACEFE80D}" srcOrd="6" destOrd="0" presId="urn:microsoft.com/office/officeart/2008/layout/LinedList"/>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27DDEE-638B-4B1B-99CA-4000918FFF1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6A51B68-BFC8-458B-9BF5-2642927B51F0}">
      <dgm:prSet phldrT="[Text]"/>
      <dgm:spPr/>
      <dgm:t>
        <a:bodyPr/>
        <a:lstStyle/>
        <a:p>
          <a:r>
            <a:rPr lang="en-US" dirty="0" err="1" smtClean="0"/>
            <a:t>Trực</a:t>
          </a:r>
          <a:r>
            <a:rPr lang="en-US" dirty="0" smtClean="0"/>
            <a:t> </a:t>
          </a:r>
          <a:r>
            <a:rPr lang="en-US" dirty="0" err="1" smtClean="0"/>
            <a:t>tiếp</a:t>
          </a:r>
          <a:endParaRPr lang="en-US" dirty="0"/>
        </a:p>
      </dgm:t>
    </dgm:pt>
    <dgm:pt modelId="{9CBD94BC-AF50-4FEC-A1B8-1FDB9052E0AA}" type="parTrans" cxnId="{F016CB3A-4A74-4E0F-9416-2499D4579477}">
      <dgm:prSet/>
      <dgm:spPr/>
      <dgm:t>
        <a:bodyPr/>
        <a:lstStyle/>
        <a:p>
          <a:endParaRPr lang="en-US"/>
        </a:p>
      </dgm:t>
    </dgm:pt>
    <dgm:pt modelId="{C73B5979-8F63-46A4-BE59-41AB122371FE}" type="sibTrans" cxnId="{F016CB3A-4A74-4E0F-9416-2499D4579477}">
      <dgm:prSet/>
      <dgm:spPr/>
      <dgm:t>
        <a:bodyPr/>
        <a:lstStyle/>
        <a:p>
          <a:endParaRPr lang="en-US"/>
        </a:p>
      </dgm:t>
    </dgm:pt>
    <dgm:pt modelId="{B19234BD-E6DC-4E49-A613-841D5C253A97}">
      <dgm:prSet phldrT="[Text]"/>
      <dgm:spPr/>
      <dgm:t>
        <a:bodyPr/>
        <a:lstStyle/>
        <a:p>
          <a:r>
            <a:rPr lang="en-US" dirty="0" err="1" smtClean="0"/>
            <a:t>Chọn</a:t>
          </a:r>
          <a:r>
            <a:rPr lang="en-US" dirty="0" smtClean="0"/>
            <a:t> </a:t>
          </a:r>
          <a:r>
            <a:rPr lang="en-US" dirty="0" err="1" smtClean="0"/>
            <a:t>suất</a:t>
          </a:r>
          <a:r>
            <a:rPr lang="en-US" dirty="0" smtClean="0"/>
            <a:t> </a:t>
          </a:r>
          <a:r>
            <a:rPr lang="en-US" dirty="0" err="1" smtClean="0"/>
            <a:t>chiếu</a:t>
          </a:r>
          <a:r>
            <a:rPr lang="en-US" dirty="0" smtClean="0"/>
            <a:t> </a:t>
          </a:r>
          <a:r>
            <a:rPr lang="en-US" dirty="0" err="1" smtClean="0"/>
            <a:t>phim</a:t>
          </a:r>
          <a:r>
            <a:rPr lang="en-US" dirty="0" smtClean="0"/>
            <a:t>, </a:t>
          </a:r>
          <a:r>
            <a:rPr lang="en-US" dirty="0" err="1" smtClean="0"/>
            <a:t>thức</a:t>
          </a:r>
          <a:r>
            <a:rPr lang="en-US" dirty="0" smtClean="0"/>
            <a:t> </a:t>
          </a:r>
          <a:r>
            <a:rPr lang="en-US" dirty="0" err="1" smtClean="0"/>
            <a:t>ăn</a:t>
          </a:r>
          <a:r>
            <a:rPr lang="en-US" dirty="0" smtClean="0"/>
            <a:t> </a:t>
          </a:r>
          <a:r>
            <a:rPr lang="en-US" dirty="0" err="1" smtClean="0"/>
            <a:t>tại</a:t>
          </a:r>
          <a:r>
            <a:rPr lang="en-US" dirty="0" smtClean="0"/>
            <a:t> </a:t>
          </a:r>
          <a:r>
            <a:rPr lang="en-US" dirty="0" err="1" smtClean="0"/>
            <a:t>quầy</a:t>
          </a:r>
          <a:endParaRPr lang="en-US" dirty="0"/>
        </a:p>
      </dgm:t>
    </dgm:pt>
    <dgm:pt modelId="{F1774500-2B41-4356-B745-DB3446FBFDC6}" type="parTrans" cxnId="{A6AD37B8-C88B-4E92-9DF7-0813E660F894}">
      <dgm:prSet/>
      <dgm:spPr/>
      <dgm:t>
        <a:bodyPr/>
        <a:lstStyle/>
        <a:p>
          <a:endParaRPr lang="en-US"/>
        </a:p>
      </dgm:t>
    </dgm:pt>
    <dgm:pt modelId="{50E726C9-87F0-4ECE-85A8-8FE63E2882A9}" type="sibTrans" cxnId="{A6AD37B8-C88B-4E92-9DF7-0813E660F894}">
      <dgm:prSet/>
      <dgm:spPr/>
      <dgm:t>
        <a:bodyPr/>
        <a:lstStyle/>
        <a:p>
          <a:endParaRPr lang="en-US"/>
        </a:p>
      </dgm:t>
    </dgm:pt>
    <dgm:pt modelId="{EF0B2EF4-7B7D-4848-8E4C-A5420EE32AC1}">
      <dgm:prSet phldrT="[Text]"/>
      <dgm:spPr/>
      <dgm:t>
        <a:bodyPr/>
        <a:lstStyle/>
        <a:p>
          <a:r>
            <a:rPr lang="en-US" dirty="0" err="1" smtClean="0"/>
            <a:t>Thanh</a:t>
          </a:r>
          <a:r>
            <a:rPr lang="en-US" dirty="0" smtClean="0"/>
            <a:t> </a:t>
          </a:r>
          <a:r>
            <a:rPr lang="en-US" dirty="0" err="1" smtClean="0"/>
            <a:t>toán</a:t>
          </a:r>
          <a:endParaRPr lang="en-US" dirty="0" smtClean="0"/>
        </a:p>
      </dgm:t>
    </dgm:pt>
    <dgm:pt modelId="{A9B481D8-E79A-4B05-A4CA-B4BB91C9D11E}" type="parTrans" cxnId="{A2E386B3-2CE1-4843-97CA-F5A9ED01720C}">
      <dgm:prSet/>
      <dgm:spPr/>
      <dgm:t>
        <a:bodyPr/>
        <a:lstStyle/>
        <a:p>
          <a:endParaRPr lang="en-US"/>
        </a:p>
      </dgm:t>
    </dgm:pt>
    <dgm:pt modelId="{0069FAB8-93ED-4669-9880-FF2634B9C1C9}" type="sibTrans" cxnId="{A2E386B3-2CE1-4843-97CA-F5A9ED01720C}">
      <dgm:prSet/>
      <dgm:spPr/>
      <dgm:t>
        <a:bodyPr/>
        <a:lstStyle/>
        <a:p>
          <a:endParaRPr lang="en-US"/>
        </a:p>
      </dgm:t>
    </dgm:pt>
    <dgm:pt modelId="{88C83169-D1E0-4800-8285-355A72694D6D}">
      <dgm:prSet phldrT="[Text]"/>
      <dgm:spPr/>
      <dgm:t>
        <a:bodyPr/>
        <a:lstStyle/>
        <a:p>
          <a:r>
            <a:rPr lang="en-US" dirty="0" smtClean="0"/>
            <a:t>Website</a:t>
          </a:r>
          <a:endParaRPr lang="en-US" dirty="0"/>
        </a:p>
      </dgm:t>
    </dgm:pt>
    <dgm:pt modelId="{37C8ED8E-EA0F-46BD-8FBC-A5ECF408D524}" type="parTrans" cxnId="{4A48FD96-2150-445E-9772-6A0CAE5496D7}">
      <dgm:prSet/>
      <dgm:spPr/>
      <dgm:t>
        <a:bodyPr/>
        <a:lstStyle/>
        <a:p>
          <a:endParaRPr lang="en-US"/>
        </a:p>
      </dgm:t>
    </dgm:pt>
    <dgm:pt modelId="{834930BE-57DC-4A55-8AF4-8521E201CA4F}" type="sibTrans" cxnId="{4A48FD96-2150-445E-9772-6A0CAE5496D7}">
      <dgm:prSet/>
      <dgm:spPr/>
      <dgm:t>
        <a:bodyPr/>
        <a:lstStyle/>
        <a:p>
          <a:endParaRPr lang="en-US"/>
        </a:p>
      </dgm:t>
    </dgm:pt>
    <dgm:pt modelId="{0ACCD639-3718-4C7B-935B-23142D81B8C1}">
      <dgm:prSet phldrT="[Text]"/>
      <dgm:spPr/>
      <dgm:t>
        <a:bodyPr/>
        <a:lstStyle/>
        <a:p>
          <a:r>
            <a:rPr lang="en-US" dirty="0" err="1" smtClean="0"/>
            <a:t>Truy</a:t>
          </a:r>
          <a:r>
            <a:rPr lang="en-US" dirty="0" smtClean="0"/>
            <a:t> </a:t>
          </a:r>
          <a:r>
            <a:rPr lang="en-US" dirty="0" err="1" smtClean="0"/>
            <a:t>cập</a:t>
          </a:r>
          <a:r>
            <a:rPr lang="en-US" dirty="0" smtClean="0"/>
            <a:t> website </a:t>
          </a:r>
          <a:r>
            <a:rPr lang="en-US" dirty="0" err="1" smtClean="0"/>
            <a:t>và</a:t>
          </a:r>
          <a:r>
            <a:rPr lang="en-US" dirty="0" smtClean="0"/>
            <a:t> </a:t>
          </a:r>
          <a:r>
            <a:rPr lang="en-US" dirty="0" err="1" smtClean="0"/>
            <a:t>chọn</a:t>
          </a:r>
          <a:r>
            <a:rPr lang="en-US" dirty="0" smtClean="0"/>
            <a:t> </a:t>
          </a:r>
          <a:r>
            <a:rPr lang="en-US" dirty="0" err="1" smtClean="0"/>
            <a:t>suất</a:t>
          </a:r>
          <a:r>
            <a:rPr lang="en-US" dirty="0" smtClean="0"/>
            <a:t> </a:t>
          </a:r>
          <a:r>
            <a:rPr lang="en-US" dirty="0" err="1" smtClean="0"/>
            <a:t>chiếu</a:t>
          </a:r>
          <a:r>
            <a:rPr lang="en-US" dirty="0" smtClean="0"/>
            <a:t> </a:t>
          </a:r>
          <a:r>
            <a:rPr lang="en-US" dirty="0" err="1" smtClean="0"/>
            <a:t>phim</a:t>
          </a:r>
          <a:r>
            <a:rPr lang="en-US" dirty="0" smtClean="0"/>
            <a:t>, </a:t>
          </a:r>
          <a:r>
            <a:rPr lang="en-US" dirty="0" err="1" smtClean="0"/>
            <a:t>thức</a:t>
          </a:r>
          <a:r>
            <a:rPr lang="en-US" dirty="0" smtClean="0"/>
            <a:t> </a:t>
          </a:r>
          <a:r>
            <a:rPr lang="en-US" dirty="0" err="1" smtClean="0"/>
            <a:t>ăn</a:t>
          </a:r>
          <a:endParaRPr lang="en-US" dirty="0"/>
        </a:p>
      </dgm:t>
    </dgm:pt>
    <dgm:pt modelId="{3563072E-36E0-4159-AD0F-8043ADB41A53}" type="parTrans" cxnId="{83C14476-E6E5-456E-B887-CF78E1C23045}">
      <dgm:prSet/>
      <dgm:spPr/>
      <dgm:t>
        <a:bodyPr/>
        <a:lstStyle/>
        <a:p>
          <a:endParaRPr lang="en-US"/>
        </a:p>
      </dgm:t>
    </dgm:pt>
    <dgm:pt modelId="{3269F0A9-33B0-4943-A17B-1FB111A961E1}" type="sibTrans" cxnId="{83C14476-E6E5-456E-B887-CF78E1C23045}">
      <dgm:prSet/>
      <dgm:spPr/>
      <dgm:t>
        <a:bodyPr/>
        <a:lstStyle/>
        <a:p>
          <a:endParaRPr lang="en-US"/>
        </a:p>
      </dgm:t>
    </dgm:pt>
    <dgm:pt modelId="{768EDC33-C7E0-471D-A4FD-7D5183579B4B}">
      <dgm:prSet phldrT="[Text]"/>
      <dgm:spPr/>
      <dgm:t>
        <a:bodyPr/>
        <a:lstStyle/>
        <a:p>
          <a:r>
            <a:rPr lang="en-US" dirty="0" err="1" smtClean="0"/>
            <a:t>Thanh</a:t>
          </a:r>
          <a:r>
            <a:rPr lang="en-US" dirty="0" smtClean="0"/>
            <a:t> </a:t>
          </a:r>
          <a:r>
            <a:rPr lang="en-US" dirty="0" err="1" smtClean="0"/>
            <a:t>toán</a:t>
          </a:r>
          <a:r>
            <a:rPr lang="en-US" dirty="0" smtClean="0"/>
            <a:t> qua </a:t>
          </a:r>
          <a:r>
            <a:rPr lang="en-US" dirty="0" err="1" smtClean="0"/>
            <a:t>thẻ</a:t>
          </a:r>
          <a:r>
            <a:rPr lang="en-US" dirty="0" smtClean="0"/>
            <a:t> </a:t>
          </a:r>
          <a:r>
            <a:rPr lang="en-US" dirty="0" err="1" smtClean="0"/>
            <a:t>ngân</a:t>
          </a:r>
          <a:r>
            <a:rPr lang="en-US" dirty="0" smtClean="0"/>
            <a:t> </a:t>
          </a:r>
          <a:r>
            <a:rPr lang="en-US" dirty="0" err="1" smtClean="0"/>
            <a:t>hàng</a:t>
          </a:r>
          <a:endParaRPr lang="en-US" dirty="0"/>
        </a:p>
      </dgm:t>
    </dgm:pt>
    <dgm:pt modelId="{FE07D024-6CB8-4117-A1F3-4A66FF3E8BF5}" type="parTrans" cxnId="{748692EE-9198-440F-B84D-B353344A35DD}">
      <dgm:prSet/>
      <dgm:spPr/>
      <dgm:t>
        <a:bodyPr/>
        <a:lstStyle/>
        <a:p>
          <a:endParaRPr lang="en-US"/>
        </a:p>
      </dgm:t>
    </dgm:pt>
    <dgm:pt modelId="{D754CC6B-C55C-42B4-9168-183F8A34303A}" type="sibTrans" cxnId="{748692EE-9198-440F-B84D-B353344A35DD}">
      <dgm:prSet/>
      <dgm:spPr/>
      <dgm:t>
        <a:bodyPr/>
        <a:lstStyle/>
        <a:p>
          <a:endParaRPr lang="en-US"/>
        </a:p>
      </dgm:t>
    </dgm:pt>
    <dgm:pt modelId="{1A12A148-AFBC-4ADD-BA5B-C29A0FC3B27B}">
      <dgm:prSet phldrT="[Text]"/>
      <dgm:spPr/>
      <dgm:t>
        <a:bodyPr/>
        <a:lstStyle/>
        <a:p>
          <a:r>
            <a:rPr lang="en-US" dirty="0" err="1" smtClean="0"/>
            <a:t>Xuất</a:t>
          </a:r>
          <a:r>
            <a:rPr lang="en-US" dirty="0" smtClean="0"/>
            <a:t> </a:t>
          </a:r>
          <a:r>
            <a:rPr lang="en-US" dirty="0" err="1" smtClean="0"/>
            <a:t>trình</a:t>
          </a:r>
          <a:r>
            <a:rPr lang="en-US" dirty="0" smtClean="0"/>
            <a:t> </a:t>
          </a:r>
          <a:r>
            <a:rPr lang="en-US" dirty="0" err="1" smtClean="0"/>
            <a:t>vé</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vào</a:t>
          </a:r>
          <a:r>
            <a:rPr lang="en-US" dirty="0" smtClean="0"/>
            <a:t> </a:t>
          </a:r>
          <a:r>
            <a:rPr lang="en-US" dirty="0" err="1" smtClean="0"/>
            <a:t>rạp</a:t>
          </a:r>
          <a:endParaRPr lang="en-US" dirty="0" smtClean="0"/>
        </a:p>
      </dgm:t>
    </dgm:pt>
    <dgm:pt modelId="{A7F7899A-8E8C-4F9A-BB59-E53DAFC7107E}" type="parTrans" cxnId="{EA19FBF7-6ADB-4BE6-BA5D-4B36945BC5B5}">
      <dgm:prSet/>
      <dgm:spPr/>
      <dgm:t>
        <a:bodyPr/>
        <a:lstStyle/>
        <a:p>
          <a:endParaRPr lang="en-US"/>
        </a:p>
      </dgm:t>
    </dgm:pt>
    <dgm:pt modelId="{8629565C-C7C4-4716-BA61-5071F1B25226}" type="sibTrans" cxnId="{EA19FBF7-6ADB-4BE6-BA5D-4B36945BC5B5}">
      <dgm:prSet/>
      <dgm:spPr/>
      <dgm:t>
        <a:bodyPr/>
        <a:lstStyle/>
        <a:p>
          <a:endParaRPr lang="en-US"/>
        </a:p>
      </dgm:t>
    </dgm:pt>
    <dgm:pt modelId="{ED88719A-E471-428D-8A01-66D7DC20B90B}">
      <dgm:prSet phldrT="[Text]"/>
      <dgm:spPr/>
      <dgm:t>
        <a:bodyPr/>
        <a:lstStyle/>
        <a:p>
          <a:r>
            <a:rPr lang="en-US" dirty="0" err="1" smtClean="0"/>
            <a:t>Xuất</a:t>
          </a:r>
          <a:r>
            <a:rPr lang="en-US" dirty="0" smtClean="0"/>
            <a:t> </a:t>
          </a:r>
          <a:r>
            <a:rPr lang="en-US" dirty="0" err="1" smtClean="0"/>
            <a:t>trình</a:t>
          </a:r>
          <a:r>
            <a:rPr lang="en-US" dirty="0" smtClean="0"/>
            <a:t> </a:t>
          </a:r>
          <a:r>
            <a:rPr lang="en-US" dirty="0" err="1" smtClean="0"/>
            <a:t>mã</a:t>
          </a:r>
          <a:r>
            <a:rPr lang="en-US" dirty="0" smtClean="0"/>
            <a:t> </a:t>
          </a:r>
          <a:r>
            <a:rPr lang="en-US" dirty="0" err="1" smtClean="0"/>
            <a:t>vé</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vào</a:t>
          </a:r>
          <a:r>
            <a:rPr lang="en-US" dirty="0" smtClean="0"/>
            <a:t> </a:t>
          </a:r>
          <a:r>
            <a:rPr lang="en-US" dirty="0" err="1" smtClean="0"/>
            <a:t>rạp</a:t>
          </a:r>
          <a:endParaRPr lang="en-US" dirty="0"/>
        </a:p>
      </dgm:t>
    </dgm:pt>
    <dgm:pt modelId="{483322C6-84D7-4889-825D-A6115336F750}" type="parTrans" cxnId="{99ECC643-B0F7-4BFC-A641-4332666BB70B}">
      <dgm:prSet/>
      <dgm:spPr/>
      <dgm:t>
        <a:bodyPr/>
        <a:lstStyle/>
        <a:p>
          <a:endParaRPr lang="en-US"/>
        </a:p>
      </dgm:t>
    </dgm:pt>
    <dgm:pt modelId="{39A8BF28-1A8F-4F4C-AE8D-1D1EE7C4460F}" type="sibTrans" cxnId="{99ECC643-B0F7-4BFC-A641-4332666BB70B}">
      <dgm:prSet/>
      <dgm:spPr/>
      <dgm:t>
        <a:bodyPr/>
        <a:lstStyle/>
        <a:p>
          <a:endParaRPr lang="en-US"/>
        </a:p>
      </dgm:t>
    </dgm:pt>
    <dgm:pt modelId="{A0152332-7F37-43CF-8F18-1111378717DE}" type="pres">
      <dgm:prSet presAssocID="{1527DDEE-638B-4B1B-99CA-4000918FFF1F}" presName="diagram" presStyleCnt="0">
        <dgm:presLayoutVars>
          <dgm:chPref val="1"/>
          <dgm:dir/>
          <dgm:animOne val="branch"/>
          <dgm:animLvl val="lvl"/>
          <dgm:resizeHandles/>
        </dgm:presLayoutVars>
      </dgm:prSet>
      <dgm:spPr/>
      <dgm:t>
        <a:bodyPr/>
        <a:lstStyle/>
        <a:p>
          <a:endParaRPr lang="en-US"/>
        </a:p>
      </dgm:t>
    </dgm:pt>
    <dgm:pt modelId="{0B7831BE-80BC-4484-8F5D-486DADC21EB8}" type="pres">
      <dgm:prSet presAssocID="{56A51B68-BFC8-458B-9BF5-2642927B51F0}" presName="root" presStyleCnt="0"/>
      <dgm:spPr/>
    </dgm:pt>
    <dgm:pt modelId="{1732450B-D418-4B78-A7FE-E35B51DFDF52}" type="pres">
      <dgm:prSet presAssocID="{56A51B68-BFC8-458B-9BF5-2642927B51F0}" presName="rootComposite" presStyleCnt="0"/>
      <dgm:spPr/>
    </dgm:pt>
    <dgm:pt modelId="{BF66579A-43BB-41C0-B8FD-7D88CE12A389}" type="pres">
      <dgm:prSet presAssocID="{56A51B68-BFC8-458B-9BF5-2642927B51F0}" presName="rootText" presStyleLbl="node1" presStyleIdx="0" presStyleCnt="2"/>
      <dgm:spPr/>
      <dgm:t>
        <a:bodyPr/>
        <a:lstStyle/>
        <a:p>
          <a:endParaRPr lang="en-US"/>
        </a:p>
      </dgm:t>
    </dgm:pt>
    <dgm:pt modelId="{753F342E-2108-43BE-9FF6-B4F73BF2CDA4}" type="pres">
      <dgm:prSet presAssocID="{56A51B68-BFC8-458B-9BF5-2642927B51F0}" presName="rootConnector" presStyleLbl="node1" presStyleIdx="0" presStyleCnt="2"/>
      <dgm:spPr/>
      <dgm:t>
        <a:bodyPr/>
        <a:lstStyle/>
        <a:p>
          <a:endParaRPr lang="en-US"/>
        </a:p>
      </dgm:t>
    </dgm:pt>
    <dgm:pt modelId="{76906DAB-F748-4285-A23F-210E465281CA}" type="pres">
      <dgm:prSet presAssocID="{56A51B68-BFC8-458B-9BF5-2642927B51F0}" presName="childShape" presStyleCnt="0"/>
      <dgm:spPr/>
    </dgm:pt>
    <dgm:pt modelId="{5813F4A9-2460-468F-9D11-B5800A625A57}" type="pres">
      <dgm:prSet presAssocID="{F1774500-2B41-4356-B745-DB3446FBFDC6}" presName="Name13" presStyleLbl="parChTrans1D2" presStyleIdx="0" presStyleCnt="6"/>
      <dgm:spPr/>
      <dgm:t>
        <a:bodyPr/>
        <a:lstStyle/>
        <a:p>
          <a:endParaRPr lang="en-US"/>
        </a:p>
      </dgm:t>
    </dgm:pt>
    <dgm:pt modelId="{894DB20A-9393-47EB-8D63-48B5D8553AF4}" type="pres">
      <dgm:prSet presAssocID="{B19234BD-E6DC-4E49-A613-841D5C253A97}" presName="childText" presStyleLbl="bgAcc1" presStyleIdx="0" presStyleCnt="6">
        <dgm:presLayoutVars>
          <dgm:bulletEnabled val="1"/>
        </dgm:presLayoutVars>
      </dgm:prSet>
      <dgm:spPr/>
      <dgm:t>
        <a:bodyPr/>
        <a:lstStyle/>
        <a:p>
          <a:endParaRPr lang="en-US"/>
        </a:p>
      </dgm:t>
    </dgm:pt>
    <dgm:pt modelId="{AE57D158-42AE-41A1-AF7C-4AF5FCCF9F27}" type="pres">
      <dgm:prSet presAssocID="{A9B481D8-E79A-4B05-A4CA-B4BB91C9D11E}" presName="Name13" presStyleLbl="parChTrans1D2" presStyleIdx="1" presStyleCnt="6"/>
      <dgm:spPr/>
      <dgm:t>
        <a:bodyPr/>
        <a:lstStyle/>
        <a:p>
          <a:endParaRPr lang="en-US"/>
        </a:p>
      </dgm:t>
    </dgm:pt>
    <dgm:pt modelId="{0D0A4A4F-97F8-4C8A-9E88-D7C8B3AD9977}" type="pres">
      <dgm:prSet presAssocID="{EF0B2EF4-7B7D-4848-8E4C-A5420EE32AC1}" presName="childText" presStyleLbl="bgAcc1" presStyleIdx="1" presStyleCnt="6">
        <dgm:presLayoutVars>
          <dgm:bulletEnabled val="1"/>
        </dgm:presLayoutVars>
      </dgm:prSet>
      <dgm:spPr/>
      <dgm:t>
        <a:bodyPr/>
        <a:lstStyle/>
        <a:p>
          <a:endParaRPr lang="en-US"/>
        </a:p>
      </dgm:t>
    </dgm:pt>
    <dgm:pt modelId="{68729648-F7D8-48B3-84B7-CA234B4B6A10}" type="pres">
      <dgm:prSet presAssocID="{A7F7899A-8E8C-4F9A-BB59-E53DAFC7107E}" presName="Name13" presStyleLbl="parChTrans1D2" presStyleIdx="2" presStyleCnt="6"/>
      <dgm:spPr/>
      <dgm:t>
        <a:bodyPr/>
        <a:lstStyle/>
        <a:p>
          <a:endParaRPr lang="en-US"/>
        </a:p>
      </dgm:t>
    </dgm:pt>
    <dgm:pt modelId="{736DCA6F-718E-45C3-B9C8-70E4371806FA}" type="pres">
      <dgm:prSet presAssocID="{1A12A148-AFBC-4ADD-BA5B-C29A0FC3B27B}" presName="childText" presStyleLbl="bgAcc1" presStyleIdx="2" presStyleCnt="6">
        <dgm:presLayoutVars>
          <dgm:bulletEnabled val="1"/>
        </dgm:presLayoutVars>
      </dgm:prSet>
      <dgm:spPr/>
      <dgm:t>
        <a:bodyPr/>
        <a:lstStyle/>
        <a:p>
          <a:endParaRPr lang="en-US"/>
        </a:p>
      </dgm:t>
    </dgm:pt>
    <dgm:pt modelId="{192E3FCE-9568-4D47-80E4-0CE01641E4D1}" type="pres">
      <dgm:prSet presAssocID="{88C83169-D1E0-4800-8285-355A72694D6D}" presName="root" presStyleCnt="0"/>
      <dgm:spPr/>
    </dgm:pt>
    <dgm:pt modelId="{B371559E-4DEE-4385-834C-1F30B85EE738}" type="pres">
      <dgm:prSet presAssocID="{88C83169-D1E0-4800-8285-355A72694D6D}" presName="rootComposite" presStyleCnt="0"/>
      <dgm:spPr/>
    </dgm:pt>
    <dgm:pt modelId="{0ADEC16F-F824-4183-A633-8AAA22CC40B7}" type="pres">
      <dgm:prSet presAssocID="{88C83169-D1E0-4800-8285-355A72694D6D}" presName="rootText" presStyleLbl="node1" presStyleIdx="1" presStyleCnt="2"/>
      <dgm:spPr/>
      <dgm:t>
        <a:bodyPr/>
        <a:lstStyle/>
        <a:p>
          <a:endParaRPr lang="en-US"/>
        </a:p>
      </dgm:t>
    </dgm:pt>
    <dgm:pt modelId="{5069F4D0-9ABC-4FB2-8CCA-413DFC799841}" type="pres">
      <dgm:prSet presAssocID="{88C83169-D1E0-4800-8285-355A72694D6D}" presName="rootConnector" presStyleLbl="node1" presStyleIdx="1" presStyleCnt="2"/>
      <dgm:spPr/>
      <dgm:t>
        <a:bodyPr/>
        <a:lstStyle/>
        <a:p>
          <a:endParaRPr lang="en-US"/>
        </a:p>
      </dgm:t>
    </dgm:pt>
    <dgm:pt modelId="{1A8605D0-8014-4D88-AEBD-2D86E369D5D1}" type="pres">
      <dgm:prSet presAssocID="{88C83169-D1E0-4800-8285-355A72694D6D}" presName="childShape" presStyleCnt="0"/>
      <dgm:spPr/>
    </dgm:pt>
    <dgm:pt modelId="{B8A6CA4C-6D0B-41B0-AA3C-AA154FB2F504}" type="pres">
      <dgm:prSet presAssocID="{3563072E-36E0-4159-AD0F-8043ADB41A53}" presName="Name13" presStyleLbl="parChTrans1D2" presStyleIdx="3" presStyleCnt="6"/>
      <dgm:spPr/>
      <dgm:t>
        <a:bodyPr/>
        <a:lstStyle/>
        <a:p>
          <a:endParaRPr lang="en-US"/>
        </a:p>
      </dgm:t>
    </dgm:pt>
    <dgm:pt modelId="{0E5FF513-79F1-4C9D-98AB-504ED3532934}" type="pres">
      <dgm:prSet presAssocID="{0ACCD639-3718-4C7B-935B-23142D81B8C1}" presName="childText" presStyleLbl="bgAcc1" presStyleIdx="3" presStyleCnt="6">
        <dgm:presLayoutVars>
          <dgm:bulletEnabled val="1"/>
        </dgm:presLayoutVars>
      </dgm:prSet>
      <dgm:spPr/>
      <dgm:t>
        <a:bodyPr/>
        <a:lstStyle/>
        <a:p>
          <a:endParaRPr lang="en-US"/>
        </a:p>
      </dgm:t>
    </dgm:pt>
    <dgm:pt modelId="{EA95DDC6-4266-4F3C-B092-15688DEC8B83}" type="pres">
      <dgm:prSet presAssocID="{FE07D024-6CB8-4117-A1F3-4A66FF3E8BF5}" presName="Name13" presStyleLbl="parChTrans1D2" presStyleIdx="4" presStyleCnt="6"/>
      <dgm:spPr/>
      <dgm:t>
        <a:bodyPr/>
        <a:lstStyle/>
        <a:p>
          <a:endParaRPr lang="en-US"/>
        </a:p>
      </dgm:t>
    </dgm:pt>
    <dgm:pt modelId="{16DD5105-7F98-4790-9170-28501BE8C01C}" type="pres">
      <dgm:prSet presAssocID="{768EDC33-C7E0-471D-A4FD-7D5183579B4B}" presName="childText" presStyleLbl="bgAcc1" presStyleIdx="4" presStyleCnt="6">
        <dgm:presLayoutVars>
          <dgm:bulletEnabled val="1"/>
        </dgm:presLayoutVars>
      </dgm:prSet>
      <dgm:spPr/>
      <dgm:t>
        <a:bodyPr/>
        <a:lstStyle/>
        <a:p>
          <a:endParaRPr lang="en-US"/>
        </a:p>
      </dgm:t>
    </dgm:pt>
    <dgm:pt modelId="{DA80D43B-9A8F-4CC4-AE43-5FA1F0BC64CF}" type="pres">
      <dgm:prSet presAssocID="{483322C6-84D7-4889-825D-A6115336F750}" presName="Name13" presStyleLbl="parChTrans1D2" presStyleIdx="5" presStyleCnt="6"/>
      <dgm:spPr/>
      <dgm:t>
        <a:bodyPr/>
        <a:lstStyle/>
        <a:p>
          <a:endParaRPr lang="en-US"/>
        </a:p>
      </dgm:t>
    </dgm:pt>
    <dgm:pt modelId="{6F92C7B2-055B-4F9E-8B62-371B59358275}" type="pres">
      <dgm:prSet presAssocID="{ED88719A-E471-428D-8A01-66D7DC20B90B}" presName="childText" presStyleLbl="bgAcc1" presStyleIdx="5" presStyleCnt="6">
        <dgm:presLayoutVars>
          <dgm:bulletEnabled val="1"/>
        </dgm:presLayoutVars>
      </dgm:prSet>
      <dgm:spPr/>
      <dgm:t>
        <a:bodyPr/>
        <a:lstStyle/>
        <a:p>
          <a:endParaRPr lang="en-US"/>
        </a:p>
      </dgm:t>
    </dgm:pt>
  </dgm:ptLst>
  <dgm:cxnLst>
    <dgm:cxn modelId="{83C14476-E6E5-456E-B887-CF78E1C23045}" srcId="{88C83169-D1E0-4800-8285-355A72694D6D}" destId="{0ACCD639-3718-4C7B-935B-23142D81B8C1}" srcOrd="0" destOrd="0" parTransId="{3563072E-36E0-4159-AD0F-8043ADB41A53}" sibTransId="{3269F0A9-33B0-4943-A17B-1FB111A961E1}"/>
    <dgm:cxn modelId="{172EB9E9-C069-476A-9DD0-34F9DE099420}" type="presOf" srcId="{F1774500-2B41-4356-B745-DB3446FBFDC6}" destId="{5813F4A9-2460-468F-9D11-B5800A625A57}" srcOrd="0" destOrd="0" presId="urn:microsoft.com/office/officeart/2005/8/layout/hierarchy3"/>
    <dgm:cxn modelId="{D44F5098-5F0B-4574-A990-D8606575B56C}" type="presOf" srcId="{FE07D024-6CB8-4117-A1F3-4A66FF3E8BF5}" destId="{EA95DDC6-4266-4F3C-B092-15688DEC8B83}" srcOrd="0" destOrd="0" presId="urn:microsoft.com/office/officeart/2005/8/layout/hierarchy3"/>
    <dgm:cxn modelId="{D7F24DBC-2611-4C30-BC3A-D0835988F439}" type="presOf" srcId="{B19234BD-E6DC-4E49-A613-841D5C253A97}" destId="{894DB20A-9393-47EB-8D63-48B5D8553AF4}" srcOrd="0" destOrd="0" presId="urn:microsoft.com/office/officeart/2005/8/layout/hierarchy3"/>
    <dgm:cxn modelId="{99AFD653-AFB4-47E1-BD14-DA0547A1F875}" type="presOf" srcId="{88C83169-D1E0-4800-8285-355A72694D6D}" destId="{0ADEC16F-F824-4183-A633-8AAA22CC40B7}" srcOrd="0" destOrd="0" presId="urn:microsoft.com/office/officeart/2005/8/layout/hierarchy3"/>
    <dgm:cxn modelId="{748692EE-9198-440F-B84D-B353344A35DD}" srcId="{88C83169-D1E0-4800-8285-355A72694D6D}" destId="{768EDC33-C7E0-471D-A4FD-7D5183579B4B}" srcOrd="1" destOrd="0" parTransId="{FE07D024-6CB8-4117-A1F3-4A66FF3E8BF5}" sibTransId="{D754CC6B-C55C-42B4-9168-183F8A34303A}"/>
    <dgm:cxn modelId="{9DF35B29-7AE1-4C9B-A8C9-450402452909}" type="presOf" srcId="{3563072E-36E0-4159-AD0F-8043ADB41A53}" destId="{B8A6CA4C-6D0B-41B0-AA3C-AA154FB2F504}" srcOrd="0" destOrd="0" presId="urn:microsoft.com/office/officeart/2005/8/layout/hierarchy3"/>
    <dgm:cxn modelId="{D4819F15-9846-4930-98D2-E1C1633F32CE}" type="presOf" srcId="{0ACCD639-3718-4C7B-935B-23142D81B8C1}" destId="{0E5FF513-79F1-4C9D-98AB-504ED3532934}" srcOrd="0" destOrd="0" presId="urn:microsoft.com/office/officeart/2005/8/layout/hierarchy3"/>
    <dgm:cxn modelId="{13267294-71D5-45A6-87D1-D5E462D6DF64}" type="presOf" srcId="{768EDC33-C7E0-471D-A4FD-7D5183579B4B}" destId="{16DD5105-7F98-4790-9170-28501BE8C01C}" srcOrd="0" destOrd="0" presId="urn:microsoft.com/office/officeart/2005/8/layout/hierarchy3"/>
    <dgm:cxn modelId="{851B0682-BCDE-4253-8631-B7D10F11BD85}" type="presOf" srcId="{EF0B2EF4-7B7D-4848-8E4C-A5420EE32AC1}" destId="{0D0A4A4F-97F8-4C8A-9E88-D7C8B3AD9977}" srcOrd="0" destOrd="0" presId="urn:microsoft.com/office/officeart/2005/8/layout/hierarchy3"/>
    <dgm:cxn modelId="{72303310-5AC9-4AA1-8A8F-CFEF95D7EAF3}" type="presOf" srcId="{A9B481D8-E79A-4B05-A4CA-B4BB91C9D11E}" destId="{AE57D158-42AE-41A1-AF7C-4AF5FCCF9F27}" srcOrd="0" destOrd="0" presId="urn:microsoft.com/office/officeart/2005/8/layout/hierarchy3"/>
    <dgm:cxn modelId="{F9B4E7B6-4B08-400C-933B-A6FC29673672}" type="presOf" srcId="{56A51B68-BFC8-458B-9BF5-2642927B51F0}" destId="{753F342E-2108-43BE-9FF6-B4F73BF2CDA4}" srcOrd="1" destOrd="0" presId="urn:microsoft.com/office/officeart/2005/8/layout/hierarchy3"/>
    <dgm:cxn modelId="{CBF69782-5F8B-4019-A681-E9128C9F4F4C}" type="presOf" srcId="{483322C6-84D7-4889-825D-A6115336F750}" destId="{DA80D43B-9A8F-4CC4-AE43-5FA1F0BC64CF}" srcOrd="0" destOrd="0" presId="urn:microsoft.com/office/officeart/2005/8/layout/hierarchy3"/>
    <dgm:cxn modelId="{80CC437E-E4BA-47F8-B07B-3CA6B4FF14D9}" type="presOf" srcId="{1A12A148-AFBC-4ADD-BA5B-C29A0FC3B27B}" destId="{736DCA6F-718E-45C3-B9C8-70E4371806FA}" srcOrd="0" destOrd="0" presId="urn:microsoft.com/office/officeart/2005/8/layout/hierarchy3"/>
    <dgm:cxn modelId="{CFCA6BE1-0C1E-4ED3-94C7-46F8217E8402}" type="presOf" srcId="{1527DDEE-638B-4B1B-99CA-4000918FFF1F}" destId="{A0152332-7F37-43CF-8F18-1111378717DE}" srcOrd="0" destOrd="0" presId="urn:microsoft.com/office/officeart/2005/8/layout/hierarchy3"/>
    <dgm:cxn modelId="{A2E386B3-2CE1-4843-97CA-F5A9ED01720C}" srcId="{56A51B68-BFC8-458B-9BF5-2642927B51F0}" destId="{EF0B2EF4-7B7D-4848-8E4C-A5420EE32AC1}" srcOrd="1" destOrd="0" parTransId="{A9B481D8-E79A-4B05-A4CA-B4BB91C9D11E}" sibTransId="{0069FAB8-93ED-4669-9880-FF2634B9C1C9}"/>
    <dgm:cxn modelId="{49FDD6C3-E358-462D-B8F2-9DF7E5F374A6}" type="presOf" srcId="{56A51B68-BFC8-458B-9BF5-2642927B51F0}" destId="{BF66579A-43BB-41C0-B8FD-7D88CE12A389}" srcOrd="0" destOrd="0" presId="urn:microsoft.com/office/officeart/2005/8/layout/hierarchy3"/>
    <dgm:cxn modelId="{EA19FBF7-6ADB-4BE6-BA5D-4B36945BC5B5}" srcId="{56A51B68-BFC8-458B-9BF5-2642927B51F0}" destId="{1A12A148-AFBC-4ADD-BA5B-C29A0FC3B27B}" srcOrd="2" destOrd="0" parTransId="{A7F7899A-8E8C-4F9A-BB59-E53DAFC7107E}" sibTransId="{8629565C-C7C4-4716-BA61-5071F1B25226}"/>
    <dgm:cxn modelId="{62D9DE4B-A215-4173-96F1-E9C3B3487C1D}" type="presOf" srcId="{ED88719A-E471-428D-8A01-66D7DC20B90B}" destId="{6F92C7B2-055B-4F9E-8B62-371B59358275}" srcOrd="0" destOrd="0" presId="urn:microsoft.com/office/officeart/2005/8/layout/hierarchy3"/>
    <dgm:cxn modelId="{F016CB3A-4A74-4E0F-9416-2499D4579477}" srcId="{1527DDEE-638B-4B1B-99CA-4000918FFF1F}" destId="{56A51B68-BFC8-458B-9BF5-2642927B51F0}" srcOrd="0" destOrd="0" parTransId="{9CBD94BC-AF50-4FEC-A1B8-1FDB9052E0AA}" sibTransId="{C73B5979-8F63-46A4-BE59-41AB122371FE}"/>
    <dgm:cxn modelId="{99ECC643-B0F7-4BFC-A641-4332666BB70B}" srcId="{88C83169-D1E0-4800-8285-355A72694D6D}" destId="{ED88719A-E471-428D-8A01-66D7DC20B90B}" srcOrd="2" destOrd="0" parTransId="{483322C6-84D7-4889-825D-A6115336F750}" sibTransId="{39A8BF28-1A8F-4F4C-AE8D-1D1EE7C4460F}"/>
    <dgm:cxn modelId="{A6AD37B8-C88B-4E92-9DF7-0813E660F894}" srcId="{56A51B68-BFC8-458B-9BF5-2642927B51F0}" destId="{B19234BD-E6DC-4E49-A613-841D5C253A97}" srcOrd="0" destOrd="0" parTransId="{F1774500-2B41-4356-B745-DB3446FBFDC6}" sibTransId="{50E726C9-87F0-4ECE-85A8-8FE63E2882A9}"/>
    <dgm:cxn modelId="{4A48FD96-2150-445E-9772-6A0CAE5496D7}" srcId="{1527DDEE-638B-4B1B-99CA-4000918FFF1F}" destId="{88C83169-D1E0-4800-8285-355A72694D6D}" srcOrd="1" destOrd="0" parTransId="{37C8ED8E-EA0F-46BD-8FBC-A5ECF408D524}" sibTransId="{834930BE-57DC-4A55-8AF4-8521E201CA4F}"/>
    <dgm:cxn modelId="{FBBB716D-2617-453B-BDB2-228985ADCE0B}" type="presOf" srcId="{A7F7899A-8E8C-4F9A-BB59-E53DAFC7107E}" destId="{68729648-F7D8-48B3-84B7-CA234B4B6A10}" srcOrd="0" destOrd="0" presId="urn:microsoft.com/office/officeart/2005/8/layout/hierarchy3"/>
    <dgm:cxn modelId="{6FB683A2-DA2E-4216-B592-B60DCBC78A15}" type="presOf" srcId="{88C83169-D1E0-4800-8285-355A72694D6D}" destId="{5069F4D0-9ABC-4FB2-8CCA-413DFC799841}" srcOrd="1" destOrd="0" presId="urn:microsoft.com/office/officeart/2005/8/layout/hierarchy3"/>
    <dgm:cxn modelId="{888874AA-BF0A-41C9-AA2C-6B7DBFCEA90C}" type="presParOf" srcId="{A0152332-7F37-43CF-8F18-1111378717DE}" destId="{0B7831BE-80BC-4484-8F5D-486DADC21EB8}" srcOrd="0" destOrd="0" presId="urn:microsoft.com/office/officeart/2005/8/layout/hierarchy3"/>
    <dgm:cxn modelId="{C76ED1CA-1FEF-4703-A45B-50492A1997DF}" type="presParOf" srcId="{0B7831BE-80BC-4484-8F5D-486DADC21EB8}" destId="{1732450B-D418-4B78-A7FE-E35B51DFDF52}" srcOrd="0" destOrd="0" presId="urn:microsoft.com/office/officeart/2005/8/layout/hierarchy3"/>
    <dgm:cxn modelId="{5B34E126-9D68-4ACC-8644-1B188BF74F65}" type="presParOf" srcId="{1732450B-D418-4B78-A7FE-E35B51DFDF52}" destId="{BF66579A-43BB-41C0-B8FD-7D88CE12A389}" srcOrd="0" destOrd="0" presId="urn:microsoft.com/office/officeart/2005/8/layout/hierarchy3"/>
    <dgm:cxn modelId="{01B6862F-C396-4040-B666-21331D2D8B07}" type="presParOf" srcId="{1732450B-D418-4B78-A7FE-E35B51DFDF52}" destId="{753F342E-2108-43BE-9FF6-B4F73BF2CDA4}" srcOrd="1" destOrd="0" presId="urn:microsoft.com/office/officeart/2005/8/layout/hierarchy3"/>
    <dgm:cxn modelId="{D98C2F03-B19B-41E3-B971-174BDBCEA08E}" type="presParOf" srcId="{0B7831BE-80BC-4484-8F5D-486DADC21EB8}" destId="{76906DAB-F748-4285-A23F-210E465281CA}" srcOrd="1" destOrd="0" presId="urn:microsoft.com/office/officeart/2005/8/layout/hierarchy3"/>
    <dgm:cxn modelId="{CAFB4358-83C0-4A89-B14A-6E8B9AF57AB9}" type="presParOf" srcId="{76906DAB-F748-4285-A23F-210E465281CA}" destId="{5813F4A9-2460-468F-9D11-B5800A625A57}" srcOrd="0" destOrd="0" presId="urn:microsoft.com/office/officeart/2005/8/layout/hierarchy3"/>
    <dgm:cxn modelId="{3670937A-DF87-42F9-B40A-57D5EB462332}" type="presParOf" srcId="{76906DAB-F748-4285-A23F-210E465281CA}" destId="{894DB20A-9393-47EB-8D63-48B5D8553AF4}" srcOrd="1" destOrd="0" presId="urn:microsoft.com/office/officeart/2005/8/layout/hierarchy3"/>
    <dgm:cxn modelId="{41474A10-8705-4D3D-9A44-CDB6EE045E0A}" type="presParOf" srcId="{76906DAB-F748-4285-A23F-210E465281CA}" destId="{AE57D158-42AE-41A1-AF7C-4AF5FCCF9F27}" srcOrd="2" destOrd="0" presId="urn:microsoft.com/office/officeart/2005/8/layout/hierarchy3"/>
    <dgm:cxn modelId="{18564118-F066-4FC1-99D7-75676DE71C56}" type="presParOf" srcId="{76906DAB-F748-4285-A23F-210E465281CA}" destId="{0D0A4A4F-97F8-4C8A-9E88-D7C8B3AD9977}" srcOrd="3" destOrd="0" presId="urn:microsoft.com/office/officeart/2005/8/layout/hierarchy3"/>
    <dgm:cxn modelId="{2702D37A-31D9-4939-8A29-513014384F6F}" type="presParOf" srcId="{76906DAB-F748-4285-A23F-210E465281CA}" destId="{68729648-F7D8-48B3-84B7-CA234B4B6A10}" srcOrd="4" destOrd="0" presId="urn:microsoft.com/office/officeart/2005/8/layout/hierarchy3"/>
    <dgm:cxn modelId="{E7A2F972-143B-43E2-9E43-34D45DD6F46F}" type="presParOf" srcId="{76906DAB-F748-4285-A23F-210E465281CA}" destId="{736DCA6F-718E-45C3-B9C8-70E4371806FA}" srcOrd="5" destOrd="0" presId="urn:microsoft.com/office/officeart/2005/8/layout/hierarchy3"/>
    <dgm:cxn modelId="{629A9F82-79CA-4D86-8A0A-0994FE2D09C0}" type="presParOf" srcId="{A0152332-7F37-43CF-8F18-1111378717DE}" destId="{192E3FCE-9568-4D47-80E4-0CE01641E4D1}" srcOrd="1" destOrd="0" presId="urn:microsoft.com/office/officeart/2005/8/layout/hierarchy3"/>
    <dgm:cxn modelId="{7BE37370-3EAB-4558-9DAB-0244546E8C24}" type="presParOf" srcId="{192E3FCE-9568-4D47-80E4-0CE01641E4D1}" destId="{B371559E-4DEE-4385-834C-1F30B85EE738}" srcOrd="0" destOrd="0" presId="urn:microsoft.com/office/officeart/2005/8/layout/hierarchy3"/>
    <dgm:cxn modelId="{A15E9007-C04E-4BD1-8BA2-1EC01A4AAD68}" type="presParOf" srcId="{B371559E-4DEE-4385-834C-1F30B85EE738}" destId="{0ADEC16F-F824-4183-A633-8AAA22CC40B7}" srcOrd="0" destOrd="0" presId="urn:microsoft.com/office/officeart/2005/8/layout/hierarchy3"/>
    <dgm:cxn modelId="{6B773C5F-5B57-407C-A852-C814D8C27863}" type="presParOf" srcId="{B371559E-4DEE-4385-834C-1F30B85EE738}" destId="{5069F4D0-9ABC-4FB2-8CCA-413DFC799841}" srcOrd="1" destOrd="0" presId="urn:microsoft.com/office/officeart/2005/8/layout/hierarchy3"/>
    <dgm:cxn modelId="{88E38694-4EA5-4E34-942A-4AF3B4AA04AF}" type="presParOf" srcId="{192E3FCE-9568-4D47-80E4-0CE01641E4D1}" destId="{1A8605D0-8014-4D88-AEBD-2D86E369D5D1}" srcOrd="1" destOrd="0" presId="urn:microsoft.com/office/officeart/2005/8/layout/hierarchy3"/>
    <dgm:cxn modelId="{89838C46-465A-4CBE-BA41-A82FE65469F9}" type="presParOf" srcId="{1A8605D0-8014-4D88-AEBD-2D86E369D5D1}" destId="{B8A6CA4C-6D0B-41B0-AA3C-AA154FB2F504}" srcOrd="0" destOrd="0" presId="urn:microsoft.com/office/officeart/2005/8/layout/hierarchy3"/>
    <dgm:cxn modelId="{BDE084E6-E54F-4243-B0F3-F3B77448143A}" type="presParOf" srcId="{1A8605D0-8014-4D88-AEBD-2D86E369D5D1}" destId="{0E5FF513-79F1-4C9D-98AB-504ED3532934}" srcOrd="1" destOrd="0" presId="urn:microsoft.com/office/officeart/2005/8/layout/hierarchy3"/>
    <dgm:cxn modelId="{0B2252E8-4D3F-4540-878C-1DC7A908866A}" type="presParOf" srcId="{1A8605D0-8014-4D88-AEBD-2D86E369D5D1}" destId="{EA95DDC6-4266-4F3C-B092-15688DEC8B83}" srcOrd="2" destOrd="0" presId="urn:microsoft.com/office/officeart/2005/8/layout/hierarchy3"/>
    <dgm:cxn modelId="{C3C35968-9ACF-41EA-8CE9-85B6FF593571}" type="presParOf" srcId="{1A8605D0-8014-4D88-AEBD-2D86E369D5D1}" destId="{16DD5105-7F98-4790-9170-28501BE8C01C}" srcOrd="3" destOrd="0" presId="urn:microsoft.com/office/officeart/2005/8/layout/hierarchy3"/>
    <dgm:cxn modelId="{49E17E8E-8A5C-404F-9A37-B730E609D936}" type="presParOf" srcId="{1A8605D0-8014-4D88-AEBD-2D86E369D5D1}" destId="{DA80D43B-9A8F-4CC4-AE43-5FA1F0BC64CF}" srcOrd="4" destOrd="0" presId="urn:microsoft.com/office/officeart/2005/8/layout/hierarchy3"/>
    <dgm:cxn modelId="{54F92694-3CAE-412A-A581-0AE694AB082C}" type="presParOf" srcId="{1A8605D0-8014-4D88-AEBD-2D86E369D5D1}" destId="{6F92C7B2-055B-4F9E-8B62-371B59358275}"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27DDEE-638B-4B1B-99CA-4000918FFF1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6A51B68-BFC8-458B-9BF5-2642927B51F0}">
      <dgm:prSet phldrT="[Text]"/>
      <dgm:spPr/>
      <dgm:t>
        <a:bodyPr/>
        <a:lstStyle/>
        <a:p>
          <a:r>
            <a:rPr lang="en-US" dirty="0" err="1" smtClean="0"/>
            <a:t>Trực</a:t>
          </a:r>
          <a:r>
            <a:rPr lang="en-US" dirty="0" smtClean="0"/>
            <a:t> </a:t>
          </a:r>
          <a:r>
            <a:rPr lang="en-US" dirty="0" err="1" smtClean="0"/>
            <a:t>tiếp</a:t>
          </a:r>
          <a:endParaRPr lang="en-US" dirty="0"/>
        </a:p>
      </dgm:t>
    </dgm:pt>
    <dgm:pt modelId="{9CBD94BC-AF50-4FEC-A1B8-1FDB9052E0AA}" type="parTrans" cxnId="{F016CB3A-4A74-4E0F-9416-2499D4579477}">
      <dgm:prSet/>
      <dgm:spPr/>
      <dgm:t>
        <a:bodyPr/>
        <a:lstStyle/>
        <a:p>
          <a:endParaRPr lang="en-US"/>
        </a:p>
      </dgm:t>
    </dgm:pt>
    <dgm:pt modelId="{C73B5979-8F63-46A4-BE59-41AB122371FE}" type="sibTrans" cxnId="{F016CB3A-4A74-4E0F-9416-2499D4579477}">
      <dgm:prSet/>
      <dgm:spPr/>
      <dgm:t>
        <a:bodyPr/>
        <a:lstStyle/>
        <a:p>
          <a:endParaRPr lang="en-US"/>
        </a:p>
      </dgm:t>
    </dgm:pt>
    <dgm:pt modelId="{B19234BD-E6DC-4E49-A613-841D5C253A97}">
      <dgm:prSet phldrT="[Text]"/>
      <dgm:spPr/>
      <dgm:t>
        <a:bodyPr/>
        <a:lstStyle/>
        <a:p>
          <a:r>
            <a:rPr lang="en-US" dirty="0" err="1" smtClean="0"/>
            <a:t>Nhân</a:t>
          </a:r>
          <a:r>
            <a:rPr lang="en-US" dirty="0" smtClean="0"/>
            <a:t> </a:t>
          </a:r>
          <a:r>
            <a:rPr lang="en-US" dirty="0" err="1" smtClean="0"/>
            <a:t>viên</a:t>
          </a:r>
          <a:r>
            <a:rPr lang="en-US" dirty="0" smtClean="0"/>
            <a:t> </a:t>
          </a:r>
          <a:r>
            <a:rPr lang="en-US" dirty="0" err="1" smtClean="0"/>
            <a:t>xuất</a:t>
          </a:r>
          <a:r>
            <a:rPr lang="en-US" dirty="0" smtClean="0"/>
            <a:t> </a:t>
          </a:r>
          <a:r>
            <a:rPr lang="en-US" dirty="0" err="1" smtClean="0"/>
            <a:t>tổng</a:t>
          </a:r>
          <a:r>
            <a:rPr lang="en-US" dirty="0" smtClean="0"/>
            <a:t> </a:t>
          </a:r>
          <a:r>
            <a:rPr lang="en-US" dirty="0" err="1" smtClean="0"/>
            <a:t>hóa</a:t>
          </a:r>
          <a:r>
            <a:rPr lang="en-US" dirty="0" smtClean="0"/>
            <a:t> </a:t>
          </a:r>
          <a:r>
            <a:rPr lang="en-US" dirty="0" err="1" smtClean="0"/>
            <a:t>đơn</a:t>
          </a:r>
          <a:endParaRPr lang="en-US" dirty="0"/>
        </a:p>
      </dgm:t>
    </dgm:pt>
    <dgm:pt modelId="{F1774500-2B41-4356-B745-DB3446FBFDC6}" type="parTrans" cxnId="{A6AD37B8-C88B-4E92-9DF7-0813E660F894}">
      <dgm:prSet/>
      <dgm:spPr/>
      <dgm:t>
        <a:bodyPr/>
        <a:lstStyle/>
        <a:p>
          <a:endParaRPr lang="en-US"/>
        </a:p>
      </dgm:t>
    </dgm:pt>
    <dgm:pt modelId="{50E726C9-87F0-4ECE-85A8-8FE63E2882A9}" type="sibTrans" cxnId="{A6AD37B8-C88B-4E92-9DF7-0813E660F894}">
      <dgm:prSet/>
      <dgm:spPr/>
      <dgm:t>
        <a:bodyPr/>
        <a:lstStyle/>
        <a:p>
          <a:endParaRPr lang="en-US"/>
        </a:p>
      </dgm:t>
    </dgm:pt>
    <dgm:pt modelId="{EF0B2EF4-7B7D-4848-8E4C-A5420EE32AC1}">
      <dgm:prSet phldrT="[Text]"/>
      <dgm:spPr/>
      <dgm:t>
        <a:bodyPr/>
        <a:lstStyle/>
        <a:p>
          <a:r>
            <a:rPr lang="en-US" dirty="0" err="1" smtClean="0"/>
            <a:t>Khách</a:t>
          </a:r>
          <a:r>
            <a:rPr lang="en-US" dirty="0" smtClean="0"/>
            <a:t> </a:t>
          </a:r>
          <a:r>
            <a:rPr lang="en-US" dirty="0" err="1" smtClean="0"/>
            <a:t>hàng</a:t>
          </a:r>
          <a:r>
            <a:rPr lang="en-US" dirty="0" smtClean="0"/>
            <a:t> </a:t>
          </a:r>
          <a:r>
            <a:rPr lang="en-US" dirty="0" err="1" smtClean="0"/>
            <a:t>chọn</a:t>
          </a:r>
          <a:r>
            <a:rPr lang="en-US" dirty="0" smtClean="0"/>
            <a:t> </a:t>
          </a:r>
          <a:r>
            <a:rPr lang="en-US" dirty="0" err="1" smtClean="0"/>
            <a:t>hình</a:t>
          </a:r>
          <a:r>
            <a:rPr lang="en-US" dirty="0" smtClean="0"/>
            <a:t> </a:t>
          </a:r>
          <a:r>
            <a:rPr lang="en-US" dirty="0" err="1" smtClean="0"/>
            <a:t>thức</a:t>
          </a:r>
          <a:r>
            <a:rPr lang="en-US" dirty="0" smtClean="0"/>
            <a:t> </a:t>
          </a:r>
          <a:r>
            <a:rPr lang="en-US" dirty="0" err="1" smtClean="0"/>
            <a:t>thanh</a:t>
          </a:r>
          <a:r>
            <a:rPr lang="en-US" dirty="0" smtClean="0"/>
            <a:t> </a:t>
          </a:r>
          <a:r>
            <a:rPr lang="en-US" dirty="0" err="1" smtClean="0"/>
            <a:t>toán</a:t>
          </a:r>
          <a:endParaRPr lang="en-US" dirty="0" smtClean="0"/>
        </a:p>
      </dgm:t>
    </dgm:pt>
    <dgm:pt modelId="{A9B481D8-E79A-4B05-A4CA-B4BB91C9D11E}" type="parTrans" cxnId="{A2E386B3-2CE1-4843-97CA-F5A9ED01720C}">
      <dgm:prSet/>
      <dgm:spPr/>
      <dgm:t>
        <a:bodyPr/>
        <a:lstStyle/>
        <a:p>
          <a:endParaRPr lang="en-US"/>
        </a:p>
      </dgm:t>
    </dgm:pt>
    <dgm:pt modelId="{0069FAB8-93ED-4669-9880-FF2634B9C1C9}" type="sibTrans" cxnId="{A2E386B3-2CE1-4843-97CA-F5A9ED01720C}">
      <dgm:prSet/>
      <dgm:spPr/>
      <dgm:t>
        <a:bodyPr/>
        <a:lstStyle/>
        <a:p>
          <a:endParaRPr lang="en-US"/>
        </a:p>
      </dgm:t>
    </dgm:pt>
    <dgm:pt modelId="{88C83169-D1E0-4800-8285-355A72694D6D}">
      <dgm:prSet phldrT="[Text]"/>
      <dgm:spPr/>
      <dgm:t>
        <a:bodyPr/>
        <a:lstStyle/>
        <a:p>
          <a:r>
            <a:rPr lang="en-US" dirty="0" smtClean="0"/>
            <a:t>Website</a:t>
          </a:r>
          <a:endParaRPr lang="en-US" dirty="0"/>
        </a:p>
      </dgm:t>
    </dgm:pt>
    <dgm:pt modelId="{37C8ED8E-EA0F-46BD-8FBC-A5ECF408D524}" type="parTrans" cxnId="{4A48FD96-2150-445E-9772-6A0CAE5496D7}">
      <dgm:prSet/>
      <dgm:spPr/>
      <dgm:t>
        <a:bodyPr/>
        <a:lstStyle/>
        <a:p>
          <a:endParaRPr lang="en-US"/>
        </a:p>
      </dgm:t>
    </dgm:pt>
    <dgm:pt modelId="{834930BE-57DC-4A55-8AF4-8521E201CA4F}" type="sibTrans" cxnId="{4A48FD96-2150-445E-9772-6A0CAE5496D7}">
      <dgm:prSet/>
      <dgm:spPr/>
      <dgm:t>
        <a:bodyPr/>
        <a:lstStyle/>
        <a:p>
          <a:endParaRPr lang="en-US"/>
        </a:p>
      </dgm:t>
    </dgm:pt>
    <dgm:pt modelId="{0ACCD639-3718-4C7B-935B-23142D81B8C1}">
      <dgm:prSet phldrT="[Text]"/>
      <dgm:spPr/>
      <dgm:t>
        <a:bodyPr/>
        <a:lstStyle/>
        <a:p>
          <a:r>
            <a:rPr lang="en-US" dirty="0" err="1" smtClean="0"/>
            <a:t>Hệ</a:t>
          </a:r>
          <a:r>
            <a:rPr lang="en-US" dirty="0" smtClean="0"/>
            <a:t> </a:t>
          </a:r>
          <a:r>
            <a:rPr lang="en-US" dirty="0" err="1" smtClean="0"/>
            <a:t>thống</a:t>
          </a:r>
          <a:r>
            <a:rPr lang="en-US" dirty="0" smtClean="0"/>
            <a:t> </a:t>
          </a:r>
          <a:r>
            <a:rPr lang="en-US" dirty="0" err="1" smtClean="0"/>
            <a:t>xuất</a:t>
          </a:r>
          <a:r>
            <a:rPr lang="en-US" dirty="0" smtClean="0"/>
            <a:t> </a:t>
          </a:r>
          <a:r>
            <a:rPr lang="en-US" dirty="0" err="1" smtClean="0"/>
            <a:t>tổng</a:t>
          </a:r>
          <a:r>
            <a:rPr lang="en-US" dirty="0" smtClean="0"/>
            <a:t> </a:t>
          </a:r>
          <a:r>
            <a:rPr lang="en-US" dirty="0" err="1" smtClean="0"/>
            <a:t>hóa</a:t>
          </a:r>
          <a:r>
            <a:rPr lang="en-US" dirty="0" smtClean="0"/>
            <a:t> </a:t>
          </a:r>
          <a:r>
            <a:rPr lang="en-US" dirty="0" err="1" smtClean="0"/>
            <a:t>đơn</a:t>
          </a:r>
          <a:endParaRPr lang="en-US" dirty="0"/>
        </a:p>
      </dgm:t>
    </dgm:pt>
    <dgm:pt modelId="{3563072E-36E0-4159-AD0F-8043ADB41A53}" type="parTrans" cxnId="{83C14476-E6E5-456E-B887-CF78E1C23045}">
      <dgm:prSet/>
      <dgm:spPr/>
      <dgm:t>
        <a:bodyPr/>
        <a:lstStyle/>
        <a:p>
          <a:endParaRPr lang="en-US"/>
        </a:p>
      </dgm:t>
    </dgm:pt>
    <dgm:pt modelId="{3269F0A9-33B0-4943-A17B-1FB111A961E1}" type="sibTrans" cxnId="{83C14476-E6E5-456E-B887-CF78E1C23045}">
      <dgm:prSet/>
      <dgm:spPr/>
      <dgm:t>
        <a:bodyPr/>
        <a:lstStyle/>
        <a:p>
          <a:endParaRPr lang="en-US"/>
        </a:p>
      </dgm:t>
    </dgm:pt>
    <dgm:pt modelId="{768EDC33-C7E0-471D-A4FD-7D5183579B4B}">
      <dgm:prSet phldrT="[Text]"/>
      <dgm:spPr/>
      <dgm:t>
        <a:bodyPr/>
        <a:lstStyle/>
        <a:p>
          <a:r>
            <a:rPr lang="en-US" dirty="0" err="1" smtClean="0"/>
            <a:t>Thanh</a:t>
          </a:r>
          <a:r>
            <a:rPr lang="en-US" dirty="0" smtClean="0"/>
            <a:t> </a:t>
          </a:r>
          <a:r>
            <a:rPr lang="en-US" dirty="0" err="1" smtClean="0"/>
            <a:t>toán</a:t>
          </a:r>
          <a:r>
            <a:rPr lang="en-US" dirty="0" smtClean="0"/>
            <a:t> qua </a:t>
          </a:r>
          <a:r>
            <a:rPr lang="en-US" dirty="0" err="1" smtClean="0"/>
            <a:t>thẻ</a:t>
          </a:r>
          <a:r>
            <a:rPr lang="en-US" dirty="0" smtClean="0"/>
            <a:t> </a:t>
          </a:r>
          <a:r>
            <a:rPr lang="en-US" dirty="0" err="1" smtClean="0"/>
            <a:t>ngân</a:t>
          </a:r>
          <a:r>
            <a:rPr lang="en-US" dirty="0" smtClean="0"/>
            <a:t> </a:t>
          </a:r>
          <a:r>
            <a:rPr lang="en-US" dirty="0" err="1" smtClean="0"/>
            <a:t>hàng</a:t>
          </a:r>
          <a:endParaRPr lang="en-US" dirty="0"/>
        </a:p>
      </dgm:t>
    </dgm:pt>
    <dgm:pt modelId="{FE07D024-6CB8-4117-A1F3-4A66FF3E8BF5}" type="parTrans" cxnId="{748692EE-9198-440F-B84D-B353344A35DD}">
      <dgm:prSet/>
      <dgm:spPr/>
      <dgm:t>
        <a:bodyPr/>
        <a:lstStyle/>
        <a:p>
          <a:endParaRPr lang="en-US"/>
        </a:p>
      </dgm:t>
    </dgm:pt>
    <dgm:pt modelId="{D754CC6B-C55C-42B4-9168-183F8A34303A}" type="sibTrans" cxnId="{748692EE-9198-440F-B84D-B353344A35DD}">
      <dgm:prSet/>
      <dgm:spPr/>
      <dgm:t>
        <a:bodyPr/>
        <a:lstStyle/>
        <a:p>
          <a:endParaRPr lang="en-US"/>
        </a:p>
      </dgm:t>
    </dgm:pt>
    <dgm:pt modelId="{1A12A148-AFBC-4ADD-BA5B-C29A0FC3B27B}">
      <dgm:prSet phldrT="[Text]"/>
      <dgm:spPr/>
      <dgm:t>
        <a:bodyPr/>
        <a:lstStyle/>
        <a:p>
          <a:r>
            <a:rPr lang="en-US" dirty="0" err="1" smtClean="0"/>
            <a:t>Hoàn</a:t>
          </a:r>
          <a:r>
            <a:rPr lang="en-US" dirty="0" smtClean="0"/>
            <a:t> </a:t>
          </a:r>
          <a:r>
            <a:rPr lang="en-US" dirty="0" err="1" smtClean="0"/>
            <a:t>tất</a:t>
          </a:r>
          <a:r>
            <a:rPr lang="en-US" dirty="0" smtClean="0"/>
            <a:t> </a:t>
          </a:r>
          <a:r>
            <a:rPr lang="en-US" dirty="0" err="1" smtClean="0"/>
            <a:t>thanh</a:t>
          </a:r>
          <a:r>
            <a:rPr lang="en-US" dirty="0" smtClean="0"/>
            <a:t> </a:t>
          </a:r>
          <a:r>
            <a:rPr lang="en-US" dirty="0" err="1" smtClean="0"/>
            <a:t>toán</a:t>
          </a:r>
          <a:r>
            <a:rPr lang="en-US" dirty="0" smtClean="0"/>
            <a:t> </a:t>
          </a:r>
          <a:r>
            <a:rPr lang="en-US" dirty="0" err="1" smtClean="0"/>
            <a:t>và</a:t>
          </a:r>
          <a:r>
            <a:rPr lang="en-US" dirty="0" smtClean="0"/>
            <a:t> </a:t>
          </a:r>
          <a:r>
            <a:rPr lang="en-US" dirty="0" err="1" smtClean="0"/>
            <a:t>nhận</a:t>
          </a:r>
          <a:r>
            <a:rPr lang="en-US" dirty="0" smtClean="0"/>
            <a:t> </a:t>
          </a:r>
          <a:r>
            <a:rPr lang="en-US" dirty="0" err="1" smtClean="0"/>
            <a:t>điểm</a:t>
          </a:r>
          <a:r>
            <a:rPr lang="en-US" dirty="0" smtClean="0"/>
            <a:t> </a:t>
          </a:r>
          <a:r>
            <a:rPr lang="en-US" dirty="0" err="1" smtClean="0"/>
            <a:t>tích</a:t>
          </a:r>
          <a:r>
            <a:rPr lang="en-US" dirty="0" smtClean="0"/>
            <a:t> </a:t>
          </a:r>
          <a:r>
            <a:rPr lang="en-US" dirty="0" err="1" smtClean="0"/>
            <a:t>lũy</a:t>
          </a:r>
          <a:endParaRPr lang="en-US" dirty="0" smtClean="0"/>
        </a:p>
      </dgm:t>
    </dgm:pt>
    <dgm:pt modelId="{A7F7899A-8E8C-4F9A-BB59-E53DAFC7107E}" type="parTrans" cxnId="{EA19FBF7-6ADB-4BE6-BA5D-4B36945BC5B5}">
      <dgm:prSet/>
      <dgm:spPr/>
      <dgm:t>
        <a:bodyPr/>
        <a:lstStyle/>
        <a:p>
          <a:endParaRPr lang="en-US"/>
        </a:p>
      </dgm:t>
    </dgm:pt>
    <dgm:pt modelId="{8629565C-C7C4-4716-BA61-5071F1B25226}" type="sibTrans" cxnId="{EA19FBF7-6ADB-4BE6-BA5D-4B36945BC5B5}">
      <dgm:prSet/>
      <dgm:spPr/>
      <dgm:t>
        <a:bodyPr/>
        <a:lstStyle/>
        <a:p>
          <a:endParaRPr lang="en-US"/>
        </a:p>
      </dgm:t>
    </dgm:pt>
    <dgm:pt modelId="{ED88719A-E471-428D-8A01-66D7DC20B90B}">
      <dgm:prSet phldrT="[Text]"/>
      <dgm:spPr/>
      <dgm:t>
        <a:bodyPr/>
        <a:lstStyle/>
        <a:p>
          <a:r>
            <a:rPr lang="en-US" dirty="0" err="1" smtClean="0"/>
            <a:t>Hoàn</a:t>
          </a:r>
          <a:r>
            <a:rPr lang="en-US" dirty="0" smtClean="0"/>
            <a:t> </a:t>
          </a:r>
          <a:r>
            <a:rPr lang="en-US" dirty="0" err="1" smtClean="0"/>
            <a:t>tất</a:t>
          </a:r>
          <a:r>
            <a:rPr lang="en-US" dirty="0" smtClean="0"/>
            <a:t> </a:t>
          </a:r>
          <a:r>
            <a:rPr lang="en-US" dirty="0" err="1" smtClean="0"/>
            <a:t>thanh</a:t>
          </a:r>
          <a:r>
            <a:rPr lang="en-US" dirty="0" smtClean="0"/>
            <a:t> </a:t>
          </a:r>
          <a:r>
            <a:rPr lang="en-US" dirty="0" err="1" smtClean="0"/>
            <a:t>toán</a:t>
          </a:r>
          <a:r>
            <a:rPr lang="en-US" dirty="0" smtClean="0"/>
            <a:t> </a:t>
          </a:r>
          <a:r>
            <a:rPr lang="en-US" dirty="0" err="1" smtClean="0"/>
            <a:t>và</a:t>
          </a:r>
          <a:r>
            <a:rPr lang="en-US" dirty="0" smtClean="0"/>
            <a:t> </a:t>
          </a:r>
          <a:r>
            <a:rPr lang="en-US" dirty="0" err="1" smtClean="0"/>
            <a:t>nhận</a:t>
          </a:r>
          <a:r>
            <a:rPr lang="en-US" dirty="0" smtClean="0"/>
            <a:t> </a:t>
          </a:r>
          <a:r>
            <a:rPr lang="en-US" dirty="0" err="1" smtClean="0"/>
            <a:t>điểm</a:t>
          </a:r>
          <a:r>
            <a:rPr lang="en-US" dirty="0" smtClean="0"/>
            <a:t> </a:t>
          </a:r>
          <a:r>
            <a:rPr lang="en-US" dirty="0" err="1" smtClean="0"/>
            <a:t>tích</a:t>
          </a:r>
          <a:r>
            <a:rPr lang="en-US" dirty="0" smtClean="0"/>
            <a:t> </a:t>
          </a:r>
          <a:r>
            <a:rPr lang="en-US" dirty="0" err="1" smtClean="0"/>
            <a:t>lũy</a:t>
          </a:r>
          <a:endParaRPr lang="en-US" dirty="0"/>
        </a:p>
      </dgm:t>
    </dgm:pt>
    <dgm:pt modelId="{483322C6-84D7-4889-825D-A6115336F750}" type="parTrans" cxnId="{99ECC643-B0F7-4BFC-A641-4332666BB70B}">
      <dgm:prSet/>
      <dgm:spPr/>
      <dgm:t>
        <a:bodyPr/>
        <a:lstStyle/>
        <a:p>
          <a:endParaRPr lang="en-US"/>
        </a:p>
      </dgm:t>
    </dgm:pt>
    <dgm:pt modelId="{39A8BF28-1A8F-4F4C-AE8D-1D1EE7C4460F}" type="sibTrans" cxnId="{99ECC643-B0F7-4BFC-A641-4332666BB70B}">
      <dgm:prSet/>
      <dgm:spPr/>
      <dgm:t>
        <a:bodyPr/>
        <a:lstStyle/>
        <a:p>
          <a:endParaRPr lang="en-US"/>
        </a:p>
      </dgm:t>
    </dgm:pt>
    <dgm:pt modelId="{A0152332-7F37-43CF-8F18-1111378717DE}" type="pres">
      <dgm:prSet presAssocID="{1527DDEE-638B-4B1B-99CA-4000918FFF1F}" presName="diagram" presStyleCnt="0">
        <dgm:presLayoutVars>
          <dgm:chPref val="1"/>
          <dgm:dir/>
          <dgm:animOne val="branch"/>
          <dgm:animLvl val="lvl"/>
          <dgm:resizeHandles/>
        </dgm:presLayoutVars>
      </dgm:prSet>
      <dgm:spPr/>
      <dgm:t>
        <a:bodyPr/>
        <a:lstStyle/>
        <a:p>
          <a:endParaRPr lang="en-US"/>
        </a:p>
      </dgm:t>
    </dgm:pt>
    <dgm:pt modelId="{0B7831BE-80BC-4484-8F5D-486DADC21EB8}" type="pres">
      <dgm:prSet presAssocID="{56A51B68-BFC8-458B-9BF5-2642927B51F0}" presName="root" presStyleCnt="0"/>
      <dgm:spPr/>
    </dgm:pt>
    <dgm:pt modelId="{1732450B-D418-4B78-A7FE-E35B51DFDF52}" type="pres">
      <dgm:prSet presAssocID="{56A51B68-BFC8-458B-9BF5-2642927B51F0}" presName="rootComposite" presStyleCnt="0"/>
      <dgm:spPr/>
    </dgm:pt>
    <dgm:pt modelId="{BF66579A-43BB-41C0-B8FD-7D88CE12A389}" type="pres">
      <dgm:prSet presAssocID="{56A51B68-BFC8-458B-9BF5-2642927B51F0}" presName="rootText" presStyleLbl="node1" presStyleIdx="0" presStyleCnt="2"/>
      <dgm:spPr/>
      <dgm:t>
        <a:bodyPr/>
        <a:lstStyle/>
        <a:p>
          <a:endParaRPr lang="en-US"/>
        </a:p>
      </dgm:t>
    </dgm:pt>
    <dgm:pt modelId="{753F342E-2108-43BE-9FF6-B4F73BF2CDA4}" type="pres">
      <dgm:prSet presAssocID="{56A51B68-BFC8-458B-9BF5-2642927B51F0}" presName="rootConnector" presStyleLbl="node1" presStyleIdx="0" presStyleCnt="2"/>
      <dgm:spPr/>
      <dgm:t>
        <a:bodyPr/>
        <a:lstStyle/>
        <a:p>
          <a:endParaRPr lang="en-US"/>
        </a:p>
      </dgm:t>
    </dgm:pt>
    <dgm:pt modelId="{76906DAB-F748-4285-A23F-210E465281CA}" type="pres">
      <dgm:prSet presAssocID="{56A51B68-BFC8-458B-9BF5-2642927B51F0}" presName="childShape" presStyleCnt="0"/>
      <dgm:spPr/>
    </dgm:pt>
    <dgm:pt modelId="{5813F4A9-2460-468F-9D11-B5800A625A57}" type="pres">
      <dgm:prSet presAssocID="{F1774500-2B41-4356-B745-DB3446FBFDC6}" presName="Name13" presStyleLbl="parChTrans1D2" presStyleIdx="0" presStyleCnt="6"/>
      <dgm:spPr/>
      <dgm:t>
        <a:bodyPr/>
        <a:lstStyle/>
        <a:p>
          <a:endParaRPr lang="en-US"/>
        </a:p>
      </dgm:t>
    </dgm:pt>
    <dgm:pt modelId="{894DB20A-9393-47EB-8D63-48B5D8553AF4}" type="pres">
      <dgm:prSet presAssocID="{B19234BD-E6DC-4E49-A613-841D5C253A97}" presName="childText" presStyleLbl="bgAcc1" presStyleIdx="0" presStyleCnt="6">
        <dgm:presLayoutVars>
          <dgm:bulletEnabled val="1"/>
        </dgm:presLayoutVars>
      </dgm:prSet>
      <dgm:spPr/>
      <dgm:t>
        <a:bodyPr/>
        <a:lstStyle/>
        <a:p>
          <a:endParaRPr lang="en-US"/>
        </a:p>
      </dgm:t>
    </dgm:pt>
    <dgm:pt modelId="{AE57D158-42AE-41A1-AF7C-4AF5FCCF9F27}" type="pres">
      <dgm:prSet presAssocID="{A9B481D8-E79A-4B05-A4CA-B4BB91C9D11E}" presName="Name13" presStyleLbl="parChTrans1D2" presStyleIdx="1" presStyleCnt="6"/>
      <dgm:spPr/>
      <dgm:t>
        <a:bodyPr/>
        <a:lstStyle/>
        <a:p>
          <a:endParaRPr lang="en-US"/>
        </a:p>
      </dgm:t>
    </dgm:pt>
    <dgm:pt modelId="{0D0A4A4F-97F8-4C8A-9E88-D7C8B3AD9977}" type="pres">
      <dgm:prSet presAssocID="{EF0B2EF4-7B7D-4848-8E4C-A5420EE32AC1}" presName="childText" presStyleLbl="bgAcc1" presStyleIdx="1" presStyleCnt="6">
        <dgm:presLayoutVars>
          <dgm:bulletEnabled val="1"/>
        </dgm:presLayoutVars>
      </dgm:prSet>
      <dgm:spPr/>
      <dgm:t>
        <a:bodyPr/>
        <a:lstStyle/>
        <a:p>
          <a:endParaRPr lang="en-US"/>
        </a:p>
      </dgm:t>
    </dgm:pt>
    <dgm:pt modelId="{68729648-F7D8-48B3-84B7-CA234B4B6A10}" type="pres">
      <dgm:prSet presAssocID="{A7F7899A-8E8C-4F9A-BB59-E53DAFC7107E}" presName="Name13" presStyleLbl="parChTrans1D2" presStyleIdx="2" presStyleCnt="6"/>
      <dgm:spPr/>
      <dgm:t>
        <a:bodyPr/>
        <a:lstStyle/>
        <a:p>
          <a:endParaRPr lang="en-US"/>
        </a:p>
      </dgm:t>
    </dgm:pt>
    <dgm:pt modelId="{736DCA6F-718E-45C3-B9C8-70E4371806FA}" type="pres">
      <dgm:prSet presAssocID="{1A12A148-AFBC-4ADD-BA5B-C29A0FC3B27B}" presName="childText" presStyleLbl="bgAcc1" presStyleIdx="2" presStyleCnt="6">
        <dgm:presLayoutVars>
          <dgm:bulletEnabled val="1"/>
        </dgm:presLayoutVars>
      </dgm:prSet>
      <dgm:spPr/>
      <dgm:t>
        <a:bodyPr/>
        <a:lstStyle/>
        <a:p>
          <a:endParaRPr lang="en-US"/>
        </a:p>
      </dgm:t>
    </dgm:pt>
    <dgm:pt modelId="{192E3FCE-9568-4D47-80E4-0CE01641E4D1}" type="pres">
      <dgm:prSet presAssocID="{88C83169-D1E0-4800-8285-355A72694D6D}" presName="root" presStyleCnt="0"/>
      <dgm:spPr/>
    </dgm:pt>
    <dgm:pt modelId="{B371559E-4DEE-4385-834C-1F30B85EE738}" type="pres">
      <dgm:prSet presAssocID="{88C83169-D1E0-4800-8285-355A72694D6D}" presName="rootComposite" presStyleCnt="0"/>
      <dgm:spPr/>
    </dgm:pt>
    <dgm:pt modelId="{0ADEC16F-F824-4183-A633-8AAA22CC40B7}" type="pres">
      <dgm:prSet presAssocID="{88C83169-D1E0-4800-8285-355A72694D6D}" presName="rootText" presStyleLbl="node1" presStyleIdx="1" presStyleCnt="2"/>
      <dgm:spPr/>
      <dgm:t>
        <a:bodyPr/>
        <a:lstStyle/>
        <a:p>
          <a:endParaRPr lang="en-US"/>
        </a:p>
      </dgm:t>
    </dgm:pt>
    <dgm:pt modelId="{5069F4D0-9ABC-4FB2-8CCA-413DFC799841}" type="pres">
      <dgm:prSet presAssocID="{88C83169-D1E0-4800-8285-355A72694D6D}" presName="rootConnector" presStyleLbl="node1" presStyleIdx="1" presStyleCnt="2"/>
      <dgm:spPr/>
      <dgm:t>
        <a:bodyPr/>
        <a:lstStyle/>
        <a:p>
          <a:endParaRPr lang="en-US"/>
        </a:p>
      </dgm:t>
    </dgm:pt>
    <dgm:pt modelId="{1A8605D0-8014-4D88-AEBD-2D86E369D5D1}" type="pres">
      <dgm:prSet presAssocID="{88C83169-D1E0-4800-8285-355A72694D6D}" presName="childShape" presStyleCnt="0"/>
      <dgm:spPr/>
    </dgm:pt>
    <dgm:pt modelId="{B8A6CA4C-6D0B-41B0-AA3C-AA154FB2F504}" type="pres">
      <dgm:prSet presAssocID="{3563072E-36E0-4159-AD0F-8043ADB41A53}" presName="Name13" presStyleLbl="parChTrans1D2" presStyleIdx="3" presStyleCnt="6"/>
      <dgm:spPr/>
      <dgm:t>
        <a:bodyPr/>
        <a:lstStyle/>
        <a:p>
          <a:endParaRPr lang="en-US"/>
        </a:p>
      </dgm:t>
    </dgm:pt>
    <dgm:pt modelId="{0E5FF513-79F1-4C9D-98AB-504ED3532934}" type="pres">
      <dgm:prSet presAssocID="{0ACCD639-3718-4C7B-935B-23142D81B8C1}" presName="childText" presStyleLbl="bgAcc1" presStyleIdx="3" presStyleCnt="6">
        <dgm:presLayoutVars>
          <dgm:bulletEnabled val="1"/>
        </dgm:presLayoutVars>
      </dgm:prSet>
      <dgm:spPr/>
      <dgm:t>
        <a:bodyPr/>
        <a:lstStyle/>
        <a:p>
          <a:endParaRPr lang="en-US"/>
        </a:p>
      </dgm:t>
    </dgm:pt>
    <dgm:pt modelId="{EA95DDC6-4266-4F3C-B092-15688DEC8B83}" type="pres">
      <dgm:prSet presAssocID="{FE07D024-6CB8-4117-A1F3-4A66FF3E8BF5}" presName="Name13" presStyleLbl="parChTrans1D2" presStyleIdx="4" presStyleCnt="6"/>
      <dgm:spPr/>
      <dgm:t>
        <a:bodyPr/>
        <a:lstStyle/>
        <a:p>
          <a:endParaRPr lang="en-US"/>
        </a:p>
      </dgm:t>
    </dgm:pt>
    <dgm:pt modelId="{16DD5105-7F98-4790-9170-28501BE8C01C}" type="pres">
      <dgm:prSet presAssocID="{768EDC33-C7E0-471D-A4FD-7D5183579B4B}" presName="childText" presStyleLbl="bgAcc1" presStyleIdx="4" presStyleCnt="6">
        <dgm:presLayoutVars>
          <dgm:bulletEnabled val="1"/>
        </dgm:presLayoutVars>
      </dgm:prSet>
      <dgm:spPr/>
      <dgm:t>
        <a:bodyPr/>
        <a:lstStyle/>
        <a:p>
          <a:endParaRPr lang="en-US"/>
        </a:p>
      </dgm:t>
    </dgm:pt>
    <dgm:pt modelId="{DA80D43B-9A8F-4CC4-AE43-5FA1F0BC64CF}" type="pres">
      <dgm:prSet presAssocID="{483322C6-84D7-4889-825D-A6115336F750}" presName="Name13" presStyleLbl="parChTrans1D2" presStyleIdx="5" presStyleCnt="6"/>
      <dgm:spPr/>
      <dgm:t>
        <a:bodyPr/>
        <a:lstStyle/>
        <a:p>
          <a:endParaRPr lang="en-US"/>
        </a:p>
      </dgm:t>
    </dgm:pt>
    <dgm:pt modelId="{6F92C7B2-055B-4F9E-8B62-371B59358275}" type="pres">
      <dgm:prSet presAssocID="{ED88719A-E471-428D-8A01-66D7DC20B90B}" presName="childText" presStyleLbl="bgAcc1" presStyleIdx="5" presStyleCnt="6">
        <dgm:presLayoutVars>
          <dgm:bulletEnabled val="1"/>
        </dgm:presLayoutVars>
      </dgm:prSet>
      <dgm:spPr/>
      <dgm:t>
        <a:bodyPr/>
        <a:lstStyle/>
        <a:p>
          <a:endParaRPr lang="en-US"/>
        </a:p>
      </dgm:t>
    </dgm:pt>
  </dgm:ptLst>
  <dgm:cxnLst>
    <dgm:cxn modelId="{83C14476-E6E5-456E-B887-CF78E1C23045}" srcId="{88C83169-D1E0-4800-8285-355A72694D6D}" destId="{0ACCD639-3718-4C7B-935B-23142D81B8C1}" srcOrd="0" destOrd="0" parTransId="{3563072E-36E0-4159-AD0F-8043ADB41A53}" sibTransId="{3269F0A9-33B0-4943-A17B-1FB111A961E1}"/>
    <dgm:cxn modelId="{172EB9E9-C069-476A-9DD0-34F9DE099420}" type="presOf" srcId="{F1774500-2B41-4356-B745-DB3446FBFDC6}" destId="{5813F4A9-2460-468F-9D11-B5800A625A57}" srcOrd="0" destOrd="0" presId="urn:microsoft.com/office/officeart/2005/8/layout/hierarchy3"/>
    <dgm:cxn modelId="{D44F5098-5F0B-4574-A990-D8606575B56C}" type="presOf" srcId="{FE07D024-6CB8-4117-A1F3-4A66FF3E8BF5}" destId="{EA95DDC6-4266-4F3C-B092-15688DEC8B83}" srcOrd="0" destOrd="0" presId="urn:microsoft.com/office/officeart/2005/8/layout/hierarchy3"/>
    <dgm:cxn modelId="{D7F24DBC-2611-4C30-BC3A-D0835988F439}" type="presOf" srcId="{B19234BD-E6DC-4E49-A613-841D5C253A97}" destId="{894DB20A-9393-47EB-8D63-48B5D8553AF4}" srcOrd="0" destOrd="0" presId="urn:microsoft.com/office/officeart/2005/8/layout/hierarchy3"/>
    <dgm:cxn modelId="{99AFD653-AFB4-47E1-BD14-DA0547A1F875}" type="presOf" srcId="{88C83169-D1E0-4800-8285-355A72694D6D}" destId="{0ADEC16F-F824-4183-A633-8AAA22CC40B7}" srcOrd="0" destOrd="0" presId="urn:microsoft.com/office/officeart/2005/8/layout/hierarchy3"/>
    <dgm:cxn modelId="{748692EE-9198-440F-B84D-B353344A35DD}" srcId="{88C83169-D1E0-4800-8285-355A72694D6D}" destId="{768EDC33-C7E0-471D-A4FD-7D5183579B4B}" srcOrd="1" destOrd="0" parTransId="{FE07D024-6CB8-4117-A1F3-4A66FF3E8BF5}" sibTransId="{D754CC6B-C55C-42B4-9168-183F8A34303A}"/>
    <dgm:cxn modelId="{9DF35B29-7AE1-4C9B-A8C9-450402452909}" type="presOf" srcId="{3563072E-36E0-4159-AD0F-8043ADB41A53}" destId="{B8A6CA4C-6D0B-41B0-AA3C-AA154FB2F504}" srcOrd="0" destOrd="0" presId="urn:microsoft.com/office/officeart/2005/8/layout/hierarchy3"/>
    <dgm:cxn modelId="{D4819F15-9846-4930-98D2-E1C1633F32CE}" type="presOf" srcId="{0ACCD639-3718-4C7B-935B-23142D81B8C1}" destId="{0E5FF513-79F1-4C9D-98AB-504ED3532934}" srcOrd="0" destOrd="0" presId="urn:microsoft.com/office/officeart/2005/8/layout/hierarchy3"/>
    <dgm:cxn modelId="{13267294-71D5-45A6-87D1-D5E462D6DF64}" type="presOf" srcId="{768EDC33-C7E0-471D-A4FD-7D5183579B4B}" destId="{16DD5105-7F98-4790-9170-28501BE8C01C}" srcOrd="0" destOrd="0" presId="urn:microsoft.com/office/officeart/2005/8/layout/hierarchy3"/>
    <dgm:cxn modelId="{851B0682-BCDE-4253-8631-B7D10F11BD85}" type="presOf" srcId="{EF0B2EF4-7B7D-4848-8E4C-A5420EE32AC1}" destId="{0D0A4A4F-97F8-4C8A-9E88-D7C8B3AD9977}" srcOrd="0" destOrd="0" presId="urn:microsoft.com/office/officeart/2005/8/layout/hierarchy3"/>
    <dgm:cxn modelId="{72303310-5AC9-4AA1-8A8F-CFEF95D7EAF3}" type="presOf" srcId="{A9B481D8-E79A-4B05-A4CA-B4BB91C9D11E}" destId="{AE57D158-42AE-41A1-AF7C-4AF5FCCF9F27}" srcOrd="0" destOrd="0" presId="urn:microsoft.com/office/officeart/2005/8/layout/hierarchy3"/>
    <dgm:cxn modelId="{F9B4E7B6-4B08-400C-933B-A6FC29673672}" type="presOf" srcId="{56A51B68-BFC8-458B-9BF5-2642927B51F0}" destId="{753F342E-2108-43BE-9FF6-B4F73BF2CDA4}" srcOrd="1" destOrd="0" presId="urn:microsoft.com/office/officeart/2005/8/layout/hierarchy3"/>
    <dgm:cxn modelId="{CBF69782-5F8B-4019-A681-E9128C9F4F4C}" type="presOf" srcId="{483322C6-84D7-4889-825D-A6115336F750}" destId="{DA80D43B-9A8F-4CC4-AE43-5FA1F0BC64CF}" srcOrd="0" destOrd="0" presId="urn:microsoft.com/office/officeart/2005/8/layout/hierarchy3"/>
    <dgm:cxn modelId="{80CC437E-E4BA-47F8-B07B-3CA6B4FF14D9}" type="presOf" srcId="{1A12A148-AFBC-4ADD-BA5B-C29A0FC3B27B}" destId="{736DCA6F-718E-45C3-B9C8-70E4371806FA}" srcOrd="0" destOrd="0" presId="urn:microsoft.com/office/officeart/2005/8/layout/hierarchy3"/>
    <dgm:cxn modelId="{CFCA6BE1-0C1E-4ED3-94C7-46F8217E8402}" type="presOf" srcId="{1527DDEE-638B-4B1B-99CA-4000918FFF1F}" destId="{A0152332-7F37-43CF-8F18-1111378717DE}" srcOrd="0" destOrd="0" presId="urn:microsoft.com/office/officeart/2005/8/layout/hierarchy3"/>
    <dgm:cxn modelId="{A2E386B3-2CE1-4843-97CA-F5A9ED01720C}" srcId="{56A51B68-BFC8-458B-9BF5-2642927B51F0}" destId="{EF0B2EF4-7B7D-4848-8E4C-A5420EE32AC1}" srcOrd="1" destOrd="0" parTransId="{A9B481D8-E79A-4B05-A4CA-B4BB91C9D11E}" sibTransId="{0069FAB8-93ED-4669-9880-FF2634B9C1C9}"/>
    <dgm:cxn modelId="{49FDD6C3-E358-462D-B8F2-9DF7E5F374A6}" type="presOf" srcId="{56A51B68-BFC8-458B-9BF5-2642927B51F0}" destId="{BF66579A-43BB-41C0-B8FD-7D88CE12A389}" srcOrd="0" destOrd="0" presId="urn:microsoft.com/office/officeart/2005/8/layout/hierarchy3"/>
    <dgm:cxn modelId="{EA19FBF7-6ADB-4BE6-BA5D-4B36945BC5B5}" srcId="{56A51B68-BFC8-458B-9BF5-2642927B51F0}" destId="{1A12A148-AFBC-4ADD-BA5B-C29A0FC3B27B}" srcOrd="2" destOrd="0" parTransId="{A7F7899A-8E8C-4F9A-BB59-E53DAFC7107E}" sibTransId="{8629565C-C7C4-4716-BA61-5071F1B25226}"/>
    <dgm:cxn modelId="{62D9DE4B-A215-4173-96F1-E9C3B3487C1D}" type="presOf" srcId="{ED88719A-E471-428D-8A01-66D7DC20B90B}" destId="{6F92C7B2-055B-4F9E-8B62-371B59358275}" srcOrd="0" destOrd="0" presId="urn:microsoft.com/office/officeart/2005/8/layout/hierarchy3"/>
    <dgm:cxn modelId="{F016CB3A-4A74-4E0F-9416-2499D4579477}" srcId="{1527DDEE-638B-4B1B-99CA-4000918FFF1F}" destId="{56A51B68-BFC8-458B-9BF5-2642927B51F0}" srcOrd="0" destOrd="0" parTransId="{9CBD94BC-AF50-4FEC-A1B8-1FDB9052E0AA}" sibTransId="{C73B5979-8F63-46A4-BE59-41AB122371FE}"/>
    <dgm:cxn modelId="{99ECC643-B0F7-4BFC-A641-4332666BB70B}" srcId="{88C83169-D1E0-4800-8285-355A72694D6D}" destId="{ED88719A-E471-428D-8A01-66D7DC20B90B}" srcOrd="2" destOrd="0" parTransId="{483322C6-84D7-4889-825D-A6115336F750}" sibTransId="{39A8BF28-1A8F-4F4C-AE8D-1D1EE7C4460F}"/>
    <dgm:cxn modelId="{A6AD37B8-C88B-4E92-9DF7-0813E660F894}" srcId="{56A51B68-BFC8-458B-9BF5-2642927B51F0}" destId="{B19234BD-E6DC-4E49-A613-841D5C253A97}" srcOrd="0" destOrd="0" parTransId="{F1774500-2B41-4356-B745-DB3446FBFDC6}" sibTransId="{50E726C9-87F0-4ECE-85A8-8FE63E2882A9}"/>
    <dgm:cxn modelId="{4A48FD96-2150-445E-9772-6A0CAE5496D7}" srcId="{1527DDEE-638B-4B1B-99CA-4000918FFF1F}" destId="{88C83169-D1E0-4800-8285-355A72694D6D}" srcOrd="1" destOrd="0" parTransId="{37C8ED8E-EA0F-46BD-8FBC-A5ECF408D524}" sibTransId="{834930BE-57DC-4A55-8AF4-8521E201CA4F}"/>
    <dgm:cxn modelId="{FBBB716D-2617-453B-BDB2-228985ADCE0B}" type="presOf" srcId="{A7F7899A-8E8C-4F9A-BB59-E53DAFC7107E}" destId="{68729648-F7D8-48B3-84B7-CA234B4B6A10}" srcOrd="0" destOrd="0" presId="urn:microsoft.com/office/officeart/2005/8/layout/hierarchy3"/>
    <dgm:cxn modelId="{6FB683A2-DA2E-4216-B592-B60DCBC78A15}" type="presOf" srcId="{88C83169-D1E0-4800-8285-355A72694D6D}" destId="{5069F4D0-9ABC-4FB2-8CCA-413DFC799841}" srcOrd="1" destOrd="0" presId="urn:microsoft.com/office/officeart/2005/8/layout/hierarchy3"/>
    <dgm:cxn modelId="{888874AA-BF0A-41C9-AA2C-6B7DBFCEA90C}" type="presParOf" srcId="{A0152332-7F37-43CF-8F18-1111378717DE}" destId="{0B7831BE-80BC-4484-8F5D-486DADC21EB8}" srcOrd="0" destOrd="0" presId="urn:microsoft.com/office/officeart/2005/8/layout/hierarchy3"/>
    <dgm:cxn modelId="{C76ED1CA-1FEF-4703-A45B-50492A1997DF}" type="presParOf" srcId="{0B7831BE-80BC-4484-8F5D-486DADC21EB8}" destId="{1732450B-D418-4B78-A7FE-E35B51DFDF52}" srcOrd="0" destOrd="0" presId="urn:microsoft.com/office/officeart/2005/8/layout/hierarchy3"/>
    <dgm:cxn modelId="{5B34E126-9D68-4ACC-8644-1B188BF74F65}" type="presParOf" srcId="{1732450B-D418-4B78-A7FE-E35B51DFDF52}" destId="{BF66579A-43BB-41C0-B8FD-7D88CE12A389}" srcOrd="0" destOrd="0" presId="urn:microsoft.com/office/officeart/2005/8/layout/hierarchy3"/>
    <dgm:cxn modelId="{01B6862F-C396-4040-B666-21331D2D8B07}" type="presParOf" srcId="{1732450B-D418-4B78-A7FE-E35B51DFDF52}" destId="{753F342E-2108-43BE-9FF6-B4F73BF2CDA4}" srcOrd="1" destOrd="0" presId="urn:microsoft.com/office/officeart/2005/8/layout/hierarchy3"/>
    <dgm:cxn modelId="{D98C2F03-B19B-41E3-B971-174BDBCEA08E}" type="presParOf" srcId="{0B7831BE-80BC-4484-8F5D-486DADC21EB8}" destId="{76906DAB-F748-4285-A23F-210E465281CA}" srcOrd="1" destOrd="0" presId="urn:microsoft.com/office/officeart/2005/8/layout/hierarchy3"/>
    <dgm:cxn modelId="{CAFB4358-83C0-4A89-B14A-6E8B9AF57AB9}" type="presParOf" srcId="{76906DAB-F748-4285-A23F-210E465281CA}" destId="{5813F4A9-2460-468F-9D11-B5800A625A57}" srcOrd="0" destOrd="0" presId="urn:microsoft.com/office/officeart/2005/8/layout/hierarchy3"/>
    <dgm:cxn modelId="{3670937A-DF87-42F9-B40A-57D5EB462332}" type="presParOf" srcId="{76906DAB-F748-4285-A23F-210E465281CA}" destId="{894DB20A-9393-47EB-8D63-48B5D8553AF4}" srcOrd="1" destOrd="0" presId="urn:microsoft.com/office/officeart/2005/8/layout/hierarchy3"/>
    <dgm:cxn modelId="{41474A10-8705-4D3D-9A44-CDB6EE045E0A}" type="presParOf" srcId="{76906DAB-F748-4285-A23F-210E465281CA}" destId="{AE57D158-42AE-41A1-AF7C-4AF5FCCF9F27}" srcOrd="2" destOrd="0" presId="urn:microsoft.com/office/officeart/2005/8/layout/hierarchy3"/>
    <dgm:cxn modelId="{18564118-F066-4FC1-99D7-75676DE71C56}" type="presParOf" srcId="{76906DAB-F748-4285-A23F-210E465281CA}" destId="{0D0A4A4F-97F8-4C8A-9E88-D7C8B3AD9977}" srcOrd="3" destOrd="0" presId="urn:microsoft.com/office/officeart/2005/8/layout/hierarchy3"/>
    <dgm:cxn modelId="{2702D37A-31D9-4939-8A29-513014384F6F}" type="presParOf" srcId="{76906DAB-F748-4285-A23F-210E465281CA}" destId="{68729648-F7D8-48B3-84B7-CA234B4B6A10}" srcOrd="4" destOrd="0" presId="urn:microsoft.com/office/officeart/2005/8/layout/hierarchy3"/>
    <dgm:cxn modelId="{E7A2F972-143B-43E2-9E43-34D45DD6F46F}" type="presParOf" srcId="{76906DAB-F748-4285-A23F-210E465281CA}" destId="{736DCA6F-718E-45C3-B9C8-70E4371806FA}" srcOrd="5" destOrd="0" presId="urn:microsoft.com/office/officeart/2005/8/layout/hierarchy3"/>
    <dgm:cxn modelId="{629A9F82-79CA-4D86-8A0A-0994FE2D09C0}" type="presParOf" srcId="{A0152332-7F37-43CF-8F18-1111378717DE}" destId="{192E3FCE-9568-4D47-80E4-0CE01641E4D1}" srcOrd="1" destOrd="0" presId="urn:microsoft.com/office/officeart/2005/8/layout/hierarchy3"/>
    <dgm:cxn modelId="{7BE37370-3EAB-4558-9DAB-0244546E8C24}" type="presParOf" srcId="{192E3FCE-9568-4D47-80E4-0CE01641E4D1}" destId="{B371559E-4DEE-4385-834C-1F30B85EE738}" srcOrd="0" destOrd="0" presId="urn:microsoft.com/office/officeart/2005/8/layout/hierarchy3"/>
    <dgm:cxn modelId="{A15E9007-C04E-4BD1-8BA2-1EC01A4AAD68}" type="presParOf" srcId="{B371559E-4DEE-4385-834C-1F30B85EE738}" destId="{0ADEC16F-F824-4183-A633-8AAA22CC40B7}" srcOrd="0" destOrd="0" presId="urn:microsoft.com/office/officeart/2005/8/layout/hierarchy3"/>
    <dgm:cxn modelId="{6B773C5F-5B57-407C-A852-C814D8C27863}" type="presParOf" srcId="{B371559E-4DEE-4385-834C-1F30B85EE738}" destId="{5069F4D0-9ABC-4FB2-8CCA-413DFC799841}" srcOrd="1" destOrd="0" presId="urn:microsoft.com/office/officeart/2005/8/layout/hierarchy3"/>
    <dgm:cxn modelId="{88E38694-4EA5-4E34-942A-4AF3B4AA04AF}" type="presParOf" srcId="{192E3FCE-9568-4D47-80E4-0CE01641E4D1}" destId="{1A8605D0-8014-4D88-AEBD-2D86E369D5D1}" srcOrd="1" destOrd="0" presId="urn:microsoft.com/office/officeart/2005/8/layout/hierarchy3"/>
    <dgm:cxn modelId="{89838C46-465A-4CBE-BA41-A82FE65469F9}" type="presParOf" srcId="{1A8605D0-8014-4D88-AEBD-2D86E369D5D1}" destId="{B8A6CA4C-6D0B-41B0-AA3C-AA154FB2F504}" srcOrd="0" destOrd="0" presId="urn:microsoft.com/office/officeart/2005/8/layout/hierarchy3"/>
    <dgm:cxn modelId="{BDE084E6-E54F-4243-B0F3-F3B77448143A}" type="presParOf" srcId="{1A8605D0-8014-4D88-AEBD-2D86E369D5D1}" destId="{0E5FF513-79F1-4C9D-98AB-504ED3532934}" srcOrd="1" destOrd="0" presId="urn:microsoft.com/office/officeart/2005/8/layout/hierarchy3"/>
    <dgm:cxn modelId="{0B2252E8-4D3F-4540-878C-1DC7A908866A}" type="presParOf" srcId="{1A8605D0-8014-4D88-AEBD-2D86E369D5D1}" destId="{EA95DDC6-4266-4F3C-B092-15688DEC8B83}" srcOrd="2" destOrd="0" presId="urn:microsoft.com/office/officeart/2005/8/layout/hierarchy3"/>
    <dgm:cxn modelId="{C3C35968-9ACF-41EA-8CE9-85B6FF593571}" type="presParOf" srcId="{1A8605D0-8014-4D88-AEBD-2D86E369D5D1}" destId="{16DD5105-7F98-4790-9170-28501BE8C01C}" srcOrd="3" destOrd="0" presId="urn:microsoft.com/office/officeart/2005/8/layout/hierarchy3"/>
    <dgm:cxn modelId="{49E17E8E-8A5C-404F-9A37-B730E609D936}" type="presParOf" srcId="{1A8605D0-8014-4D88-AEBD-2D86E369D5D1}" destId="{DA80D43B-9A8F-4CC4-AE43-5FA1F0BC64CF}" srcOrd="4" destOrd="0" presId="urn:microsoft.com/office/officeart/2005/8/layout/hierarchy3"/>
    <dgm:cxn modelId="{54F92694-3CAE-412A-A581-0AE694AB082C}" type="presParOf" srcId="{1A8605D0-8014-4D88-AEBD-2D86E369D5D1}" destId="{6F92C7B2-055B-4F9E-8B62-371B59358275}"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CB752A-40C0-4546-8E35-EED12A097E35}"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64557CE0-806E-4356-8DB6-F73150E6573C}">
      <dgm:prSet phldrT="[Text]"/>
      <dgm:spPr/>
      <dgm:t>
        <a:bodyPr/>
        <a:lstStyle/>
        <a:p>
          <a:r>
            <a:rPr lang="en-US" dirty="0" smtClean="0"/>
            <a:t>1</a:t>
          </a:r>
          <a:endParaRPr lang="en-US" dirty="0"/>
        </a:p>
      </dgm:t>
    </dgm:pt>
    <dgm:pt modelId="{DBBCD349-08CC-426A-A503-8E913C5C60EB}" type="parTrans" cxnId="{5A2E4F86-080B-4C9B-BA51-CEAC3F758FE2}">
      <dgm:prSet/>
      <dgm:spPr/>
      <dgm:t>
        <a:bodyPr/>
        <a:lstStyle/>
        <a:p>
          <a:endParaRPr lang="en-US"/>
        </a:p>
      </dgm:t>
    </dgm:pt>
    <dgm:pt modelId="{FA6D0031-BEBD-472C-95DE-4159672D744A}" type="sibTrans" cxnId="{5A2E4F86-080B-4C9B-BA51-CEAC3F758FE2}">
      <dgm:prSet/>
      <dgm:spPr/>
      <dgm:t>
        <a:bodyPr/>
        <a:lstStyle/>
        <a:p>
          <a:endParaRPr lang="en-US"/>
        </a:p>
      </dgm:t>
    </dgm:pt>
    <dgm:pt modelId="{9F01A18D-D375-4FCB-95B7-1C765D03B9A8}">
      <dgm:prSet phldrT="[Text]"/>
      <dgm:spPr/>
      <dgm:t>
        <a:bodyPr/>
        <a:lstStyle/>
        <a:p>
          <a:r>
            <a:rPr lang="en-US" dirty="0" err="1" smtClean="0"/>
            <a:t>Liên</a:t>
          </a:r>
          <a:r>
            <a:rPr lang="en-US" dirty="0" smtClean="0"/>
            <a:t> </a:t>
          </a:r>
          <a:r>
            <a:rPr lang="en-US" dirty="0" err="1" smtClean="0"/>
            <a:t>hệ</a:t>
          </a:r>
          <a:r>
            <a:rPr lang="en-US" dirty="0" smtClean="0"/>
            <a:t> </a:t>
          </a:r>
          <a:r>
            <a:rPr lang="en-US" dirty="0" err="1" smtClean="0"/>
            <a:t>với</a:t>
          </a:r>
          <a:r>
            <a:rPr lang="en-US" dirty="0" smtClean="0"/>
            <a:t> </a:t>
          </a:r>
          <a:r>
            <a:rPr lang="en-US" dirty="0" err="1" smtClean="0"/>
            <a:t>quản</a:t>
          </a:r>
          <a:r>
            <a:rPr lang="en-US" dirty="0" smtClean="0"/>
            <a:t> </a:t>
          </a:r>
          <a:r>
            <a:rPr lang="en-US" dirty="0" err="1" smtClean="0"/>
            <a:t>lý</a:t>
          </a:r>
          <a:endParaRPr lang="en-US" dirty="0"/>
        </a:p>
      </dgm:t>
    </dgm:pt>
    <dgm:pt modelId="{9D9858AF-DEA4-4C02-9E59-1B878675C720}" type="parTrans" cxnId="{21EC6716-1743-434B-9913-25D7CCAFDF93}">
      <dgm:prSet/>
      <dgm:spPr/>
      <dgm:t>
        <a:bodyPr/>
        <a:lstStyle/>
        <a:p>
          <a:endParaRPr lang="en-US"/>
        </a:p>
      </dgm:t>
    </dgm:pt>
    <dgm:pt modelId="{5E4AA592-D36B-46AD-A781-CB3F9A27526C}" type="sibTrans" cxnId="{21EC6716-1743-434B-9913-25D7CCAFDF93}">
      <dgm:prSet/>
      <dgm:spPr/>
      <dgm:t>
        <a:bodyPr/>
        <a:lstStyle/>
        <a:p>
          <a:endParaRPr lang="en-US"/>
        </a:p>
      </dgm:t>
    </dgm:pt>
    <dgm:pt modelId="{84212B8D-CF4B-4A56-806D-F143073631D2}">
      <dgm:prSet phldrT="[Text]"/>
      <dgm:spPr/>
      <dgm:t>
        <a:bodyPr/>
        <a:lstStyle/>
        <a:p>
          <a:r>
            <a:rPr lang="en-US" dirty="0" smtClean="0"/>
            <a:t>2</a:t>
          </a:r>
          <a:endParaRPr lang="en-US" dirty="0"/>
        </a:p>
      </dgm:t>
    </dgm:pt>
    <dgm:pt modelId="{ECC57646-445C-40A3-AF54-DAF2DD52D1D0}" type="parTrans" cxnId="{FBDF7BAC-4072-4D32-8A0E-0CDA78A4A4ED}">
      <dgm:prSet/>
      <dgm:spPr/>
      <dgm:t>
        <a:bodyPr/>
        <a:lstStyle/>
        <a:p>
          <a:endParaRPr lang="en-US"/>
        </a:p>
      </dgm:t>
    </dgm:pt>
    <dgm:pt modelId="{A070614F-98EF-482A-9618-1F88CC5F9AE1}" type="sibTrans" cxnId="{FBDF7BAC-4072-4D32-8A0E-0CDA78A4A4ED}">
      <dgm:prSet/>
      <dgm:spPr/>
      <dgm:t>
        <a:bodyPr/>
        <a:lstStyle/>
        <a:p>
          <a:endParaRPr lang="en-US"/>
        </a:p>
      </dgm:t>
    </dgm:pt>
    <dgm:pt modelId="{A53B8D95-BBF8-4CE5-A1B5-4FAEE6A5221F}">
      <dgm:prSet phldrT="[Text]"/>
      <dgm:spPr/>
      <dgm:t>
        <a:bodyPr/>
        <a:lstStyle/>
        <a:p>
          <a:r>
            <a:rPr lang="en-US" dirty="0" err="1" smtClean="0"/>
            <a:t>Điền</a:t>
          </a:r>
          <a:r>
            <a:rPr lang="en-US" dirty="0" smtClean="0"/>
            <a:t> </a:t>
          </a:r>
          <a:r>
            <a:rPr lang="en-US" dirty="0" err="1" smtClean="0"/>
            <a:t>thông</a:t>
          </a:r>
          <a:r>
            <a:rPr lang="en-US" dirty="0" smtClean="0"/>
            <a:t> tin </a:t>
          </a:r>
          <a:r>
            <a:rPr lang="en-US" dirty="0" err="1" smtClean="0"/>
            <a:t>vào</a:t>
          </a:r>
          <a:r>
            <a:rPr lang="en-US" dirty="0" smtClean="0"/>
            <a:t> form</a:t>
          </a:r>
          <a:endParaRPr lang="en-US" dirty="0"/>
        </a:p>
      </dgm:t>
    </dgm:pt>
    <dgm:pt modelId="{05588D26-5265-4583-95C4-B249079E4267}" type="parTrans" cxnId="{C9DDD4A2-8536-438E-A2EC-57B57E93BD87}">
      <dgm:prSet/>
      <dgm:spPr/>
      <dgm:t>
        <a:bodyPr/>
        <a:lstStyle/>
        <a:p>
          <a:endParaRPr lang="en-US"/>
        </a:p>
      </dgm:t>
    </dgm:pt>
    <dgm:pt modelId="{ACF9C7A9-E275-4587-9BD2-43A7925E1BD2}" type="sibTrans" cxnId="{C9DDD4A2-8536-438E-A2EC-57B57E93BD87}">
      <dgm:prSet/>
      <dgm:spPr/>
      <dgm:t>
        <a:bodyPr/>
        <a:lstStyle/>
        <a:p>
          <a:endParaRPr lang="en-US"/>
        </a:p>
      </dgm:t>
    </dgm:pt>
    <dgm:pt modelId="{E6C6C431-2484-4D27-9897-8E8B3C9C0ADC}">
      <dgm:prSet phldrT="[Text]"/>
      <dgm:spPr/>
      <dgm:t>
        <a:bodyPr/>
        <a:lstStyle/>
        <a:p>
          <a:r>
            <a:rPr lang="en-US" dirty="0" smtClean="0"/>
            <a:t>3</a:t>
          </a:r>
          <a:endParaRPr lang="en-US" dirty="0"/>
        </a:p>
      </dgm:t>
    </dgm:pt>
    <dgm:pt modelId="{7FFF545E-BB05-4F7C-8CA1-6BA57A161A95}" type="parTrans" cxnId="{AE444614-C1A5-4C5B-A204-822B14256C8B}">
      <dgm:prSet/>
      <dgm:spPr/>
      <dgm:t>
        <a:bodyPr/>
        <a:lstStyle/>
        <a:p>
          <a:endParaRPr lang="en-US"/>
        </a:p>
      </dgm:t>
    </dgm:pt>
    <dgm:pt modelId="{318F14C4-0F09-4DE6-8E4A-3A285837C4CC}" type="sibTrans" cxnId="{AE444614-C1A5-4C5B-A204-822B14256C8B}">
      <dgm:prSet/>
      <dgm:spPr/>
      <dgm:t>
        <a:bodyPr/>
        <a:lstStyle/>
        <a:p>
          <a:endParaRPr lang="en-US"/>
        </a:p>
      </dgm:t>
    </dgm:pt>
    <dgm:pt modelId="{2B3B388E-30EB-4317-80D1-0378809CA14D}">
      <dgm:prSet phldrT="[Text]"/>
      <dgm:spPr/>
      <dgm:t>
        <a:bodyPr/>
        <a:lstStyle/>
        <a:p>
          <a:r>
            <a:rPr lang="en-US" dirty="0" err="1" smtClean="0"/>
            <a:t>Quản</a:t>
          </a:r>
          <a:r>
            <a:rPr lang="en-US" dirty="0" smtClean="0"/>
            <a:t> </a:t>
          </a:r>
          <a:r>
            <a:rPr lang="en-US" dirty="0" err="1" smtClean="0"/>
            <a:t>lý</a:t>
          </a:r>
          <a:r>
            <a:rPr lang="en-US" dirty="0" smtClean="0"/>
            <a:t> </a:t>
          </a:r>
          <a:r>
            <a:rPr lang="en-US" dirty="0" err="1" smtClean="0"/>
            <a:t>kiểm</a:t>
          </a:r>
          <a:r>
            <a:rPr lang="en-US" dirty="0" smtClean="0"/>
            <a:t> </a:t>
          </a:r>
          <a:r>
            <a:rPr lang="en-US" dirty="0" err="1" smtClean="0"/>
            <a:t>tra</a:t>
          </a:r>
          <a:r>
            <a:rPr lang="en-US" dirty="0" smtClean="0"/>
            <a:t> </a:t>
          </a:r>
          <a:r>
            <a:rPr lang="en-US" dirty="0" err="1" smtClean="0"/>
            <a:t>thông</a:t>
          </a:r>
          <a:r>
            <a:rPr lang="en-US" dirty="0" smtClean="0"/>
            <a:t> tin</a:t>
          </a:r>
          <a:endParaRPr lang="en-US" dirty="0"/>
        </a:p>
      </dgm:t>
    </dgm:pt>
    <dgm:pt modelId="{E6B9EEDE-81FA-4F71-ABF0-D585D4A54D74}" type="parTrans" cxnId="{500E3BCA-9A25-4DD9-A3B0-8C50DD53CC59}">
      <dgm:prSet/>
      <dgm:spPr/>
      <dgm:t>
        <a:bodyPr/>
        <a:lstStyle/>
        <a:p>
          <a:endParaRPr lang="en-US"/>
        </a:p>
      </dgm:t>
    </dgm:pt>
    <dgm:pt modelId="{D1248AC7-F33E-4776-95CF-4F6113319E54}" type="sibTrans" cxnId="{500E3BCA-9A25-4DD9-A3B0-8C50DD53CC59}">
      <dgm:prSet/>
      <dgm:spPr/>
      <dgm:t>
        <a:bodyPr/>
        <a:lstStyle/>
        <a:p>
          <a:endParaRPr lang="en-US"/>
        </a:p>
      </dgm:t>
    </dgm:pt>
    <dgm:pt modelId="{A4C17974-52FE-443B-BD28-0DA9447A2E04}">
      <dgm:prSet phldrT="[Text]"/>
      <dgm:spPr/>
      <dgm:t>
        <a:bodyPr/>
        <a:lstStyle/>
        <a:p>
          <a:r>
            <a:rPr lang="en-US" dirty="0" err="1" smtClean="0"/>
            <a:t>Khách</a:t>
          </a:r>
          <a:r>
            <a:rPr lang="en-US" dirty="0" smtClean="0"/>
            <a:t> </a:t>
          </a:r>
          <a:r>
            <a:rPr lang="en-US" dirty="0" err="1" smtClean="0"/>
            <a:t>hàng</a:t>
          </a:r>
          <a:r>
            <a:rPr lang="en-US" dirty="0" smtClean="0"/>
            <a:t> </a:t>
          </a:r>
          <a:r>
            <a:rPr lang="en-US" dirty="0" err="1" smtClean="0"/>
            <a:t>nhận</a:t>
          </a:r>
          <a:r>
            <a:rPr lang="en-US" dirty="0" smtClean="0"/>
            <a:t> </a:t>
          </a:r>
          <a:r>
            <a:rPr lang="en-US" dirty="0" err="1" smtClean="0"/>
            <a:t>thẻ</a:t>
          </a:r>
          <a:r>
            <a:rPr lang="en-US" dirty="0" smtClean="0"/>
            <a:t> </a:t>
          </a:r>
          <a:r>
            <a:rPr lang="en-US" dirty="0" err="1" smtClean="0"/>
            <a:t>thành</a:t>
          </a:r>
          <a:r>
            <a:rPr lang="en-US" dirty="0" smtClean="0"/>
            <a:t> </a:t>
          </a:r>
          <a:r>
            <a:rPr lang="en-US" dirty="0" err="1" smtClean="0"/>
            <a:t>viên</a:t>
          </a:r>
          <a:endParaRPr lang="en-US" dirty="0"/>
        </a:p>
      </dgm:t>
    </dgm:pt>
    <dgm:pt modelId="{8B783A8D-07B6-482B-9431-8BB1D971B92F}" type="parTrans" cxnId="{632A54ED-ACEF-40D3-82F1-16161A548908}">
      <dgm:prSet/>
      <dgm:spPr/>
      <dgm:t>
        <a:bodyPr/>
        <a:lstStyle/>
        <a:p>
          <a:endParaRPr lang="en-US"/>
        </a:p>
      </dgm:t>
    </dgm:pt>
    <dgm:pt modelId="{49D70557-D912-4BA5-B56B-AF8F3BF85E8C}" type="sibTrans" cxnId="{632A54ED-ACEF-40D3-82F1-16161A548908}">
      <dgm:prSet/>
      <dgm:spPr/>
      <dgm:t>
        <a:bodyPr/>
        <a:lstStyle/>
        <a:p>
          <a:endParaRPr lang="en-US"/>
        </a:p>
      </dgm:t>
    </dgm:pt>
    <dgm:pt modelId="{83546C63-AA13-4C67-A84B-60D2D4ECB7C2}">
      <dgm:prSet phldrT="[Text]"/>
      <dgm:spPr/>
      <dgm:t>
        <a:bodyPr/>
        <a:lstStyle/>
        <a:p>
          <a:r>
            <a:rPr lang="en-US" dirty="0" smtClean="0"/>
            <a:t>4</a:t>
          </a:r>
          <a:endParaRPr lang="en-US" dirty="0"/>
        </a:p>
      </dgm:t>
    </dgm:pt>
    <dgm:pt modelId="{427B563A-4CC8-4E3A-A73D-30BEB1B169BD}" type="parTrans" cxnId="{6BE1B392-126A-4F30-8B57-9CDB54108F2E}">
      <dgm:prSet/>
      <dgm:spPr/>
      <dgm:t>
        <a:bodyPr/>
        <a:lstStyle/>
        <a:p>
          <a:endParaRPr lang="en-US"/>
        </a:p>
      </dgm:t>
    </dgm:pt>
    <dgm:pt modelId="{C5FCCAEC-7D4E-45AF-95C5-3FFADB537307}" type="sibTrans" cxnId="{6BE1B392-126A-4F30-8B57-9CDB54108F2E}">
      <dgm:prSet/>
      <dgm:spPr/>
      <dgm:t>
        <a:bodyPr/>
        <a:lstStyle/>
        <a:p>
          <a:endParaRPr lang="en-US"/>
        </a:p>
      </dgm:t>
    </dgm:pt>
    <dgm:pt modelId="{B46B2AD4-0353-40F9-B719-C8CB66379228}" type="pres">
      <dgm:prSet presAssocID="{4BCB752A-40C0-4546-8E35-EED12A097E35}" presName="Name0" presStyleCnt="0">
        <dgm:presLayoutVars>
          <dgm:dir/>
          <dgm:animLvl val="lvl"/>
          <dgm:resizeHandles val="exact"/>
        </dgm:presLayoutVars>
      </dgm:prSet>
      <dgm:spPr/>
      <dgm:t>
        <a:bodyPr/>
        <a:lstStyle/>
        <a:p>
          <a:endParaRPr lang="en-US"/>
        </a:p>
      </dgm:t>
    </dgm:pt>
    <dgm:pt modelId="{B730DAC3-A176-4041-A694-2BB03CF481C9}" type="pres">
      <dgm:prSet presAssocID="{64557CE0-806E-4356-8DB6-F73150E6573C}" presName="compositeNode" presStyleCnt="0">
        <dgm:presLayoutVars>
          <dgm:bulletEnabled val="1"/>
        </dgm:presLayoutVars>
      </dgm:prSet>
      <dgm:spPr/>
    </dgm:pt>
    <dgm:pt modelId="{779C5703-E951-40AC-9481-674EF9444F4E}" type="pres">
      <dgm:prSet presAssocID="{64557CE0-806E-4356-8DB6-F73150E6573C}" presName="bgRect" presStyleLbl="node1" presStyleIdx="0" presStyleCnt="4"/>
      <dgm:spPr/>
      <dgm:t>
        <a:bodyPr/>
        <a:lstStyle/>
        <a:p>
          <a:endParaRPr lang="en-US"/>
        </a:p>
      </dgm:t>
    </dgm:pt>
    <dgm:pt modelId="{924A7DCA-1D40-45C7-B345-BDB24EC97481}" type="pres">
      <dgm:prSet presAssocID="{64557CE0-806E-4356-8DB6-F73150E6573C}" presName="parentNode" presStyleLbl="node1" presStyleIdx="0" presStyleCnt="4">
        <dgm:presLayoutVars>
          <dgm:chMax val="0"/>
          <dgm:bulletEnabled val="1"/>
        </dgm:presLayoutVars>
      </dgm:prSet>
      <dgm:spPr/>
      <dgm:t>
        <a:bodyPr/>
        <a:lstStyle/>
        <a:p>
          <a:endParaRPr lang="en-US"/>
        </a:p>
      </dgm:t>
    </dgm:pt>
    <dgm:pt modelId="{8F4D13E4-A68A-4EF0-96B7-89C97467B88E}" type="pres">
      <dgm:prSet presAssocID="{64557CE0-806E-4356-8DB6-F73150E6573C}" presName="childNode" presStyleLbl="node1" presStyleIdx="0" presStyleCnt="4">
        <dgm:presLayoutVars>
          <dgm:bulletEnabled val="1"/>
        </dgm:presLayoutVars>
      </dgm:prSet>
      <dgm:spPr/>
      <dgm:t>
        <a:bodyPr/>
        <a:lstStyle/>
        <a:p>
          <a:endParaRPr lang="en-US"/>
        </a:p>
      </dgm:t>
    </dgm:pt>
    <dgm:pt modelId="{0557142F-53CF-4935-9212-4D1058A466DD}" type="pres">
      <dgm:prSet presAssocID="{FA6D0031-BEBD-472C-95DE-4159672D744A}" presName="hSp" presStyleCnt="0"/>
      <dgm:spPr/>
    </dgm:pt>
    <dgm:pt modelId="{F217CB4C-746B-4614-90A9-E0F647FFD91A}" type="pres">
      <dgm:prSet presAssocID="{FA6D0031-BEBD-472C-95DE-4159672D744A}" presName="vProcSp" presStyleCnt="0"/>
      <dgm:spPr/>
    </dgm:pt>
    <dgm:pt modelId="{46388CC5-C4E3-462E-A584-A5EBB84248FA}" type="pres">
      <dgm:prSet presAssocID="{FA6D0031-BEBD-472C-95DE-4159672D744A}" presName="vSp1" presStyleCnt="0"/>
      <dgm:spPr/>
    </dgm:pt>
    <dgm:pt modelId="{05F50C58-5033-4EC9-9D8A-419FC782BAAE}" type="pres">
      <dgm:prSet presAssocID="{FA6D0031-BEBD-472C-95DE-4159672D744A}" presName="simulatedConn" presStyleLbl="solidFgAcc1" presStyleIdx="0" presStyleCnt="3"/>
      <dgm:spPr/>
    </dgm:pt>
    <dgm:pt modelId="{DD1A699C-4E49-4D27-BC2F-7A01C5B944AE}" type="pres">
      <dgm:prSet presAssocID="{FA6D0031-BEBD-472C-95DE-4159672D744A}" presName="vSp2" presStyleCnt="0"/>
      <dgm:spPr/>
    </dgm:pt>
    <dgm:pt modelId="{F11BBAAB-F9BC-4F9E-AF0F-F3666A57A5FD}" type="pres">
      <dgm:prSet presAssocID="{FA6D0031-BEBD-472C-95DE-4159672D744A}" presName="sibTrans" presStyleCnt="0"/>
      <dgm:spPr/>
    </dgm:pt>
    <dgm:pt modelId="{160F934B-B0E1-4A3D-AB5B-D58FC32D097F}" type="pres">
      <dgm:prSet presAssocID="{84212B8D-CF4B-4A56-806D-F143073631D2}" presName="compositeNode" presStyleCnt="0">
        <dgm:presLayoutVars>
          <dgm:bulletEnabled val="1"/>
        </dgm:presLayoutVars>
      </dgm:prSet>
      <dgm:spPr/>
    </dgm:pt>
    <dgm:pt modelId="{2A00C4FC-235F-41C9-BDFC-168BEB78F48E}" type="pres">
      <dgm:prSet presAssocID="{84212B8D-CF4B-4A56-806D-F143073631D2}" presName="bgRect" presStyleLbl="node1" presStyleIdx="1" presStyleCnt="4"/>
      <dgm:spPr/>
      <dgm:t>
        <a:bodyPr/>
        <a:lstStyle/>
        <a:p>
          <a:endParaRPr lang="en-US"/>
        </a:p>
      </dgm:t>
    </dgm:pt>
    <dgm:pt modelId="{2C7F08A0-B78E-4998-A571-C616B142A9D6}" type="pres">
      <dgm:prSet presAssocID="{84212B8D-CF4B-4A56-806D-F143073631D2}" presName="parentNode" presStyleLbl="node1" presStyleIdx="1" presStyleCnt="4">
        <dgm:presLayoutVars>
          <dgm:chMax val="0"/>
          <dgm:bulletEnabled val="1"/>
        </dgm:presLayoutVars>
      </dgm:prSet>
      <dgm:spPr/>
      <dgm:t>
        <a:bodyPr/>
        <a:lstStyle/>
        <a:p>
          <a:endParaRPr lang="en-US"/>
        </a:p>
      </dgm:t>
    </dgm:pt>
    <dgm:pt modelId="{44E39969-4D9D-4ACC-82BF-E17B85FB875A}" type="pres">
      <dgm:prSet presAssocID="{84212B8D-CF4B-4A56-806D-F143073631D2}" presName="childNode" presStyleLbl="node1" presStyleIdx="1" presStyleCnt="4">
        <dgm:presLayoutVars>
          <dgm:bulletEnabled val="1"/>
        </dgm:presLayoutVars>
      </dgm:prSet>
      <dgm:spPr/>
      <dgm:t>
        <a:bodyPr/>
        <a:lstStyle/>
        <a:p>
          <a:endParaRPr lang="en-US"/>
        </a:p>
      </dgm:t>
    </dgm:pt>
    <dgm:pt modelId="{5200379E-3B31-4E00-B379-E76869E42679}" type="pres">
      <dgm:prSet presAssocID="{A070614F-98EF-482A-9618-1F88CC5F9AE1}" presName="hSp" presStyleCnt="0"/>
      <dgm:spPr/>
    </dgm:pt>
    <dgm:pt modelId="{C3F076F4-E6EE-4723-BDA4-45495F2398D6}" type="pres">
      <dgm:prSet presAssocID="{A070614F-98EF-482A-9618-1F88CC5F9AE1}" presName="vProcSp" presStyleCnt="0"/>
      <dgm:spPr/>
    </dgm:pt>
    <dgm:pt modelId="{56BCE541-840B-4243-AC9F-64E01B844287}" type="pres">
      <dgm:prSet presAssocID="{A070614F-98EF-482A-9618-1F88CC5F9AE1}" presName="vSp1" presStyleCnt="0"/>
      <dgm:spPr/>
    </dgm:pt>
    <dgm:pt modelId="{5F72314A-1516-4E39-8325-A46454B70992}" type="pres">
      <dgm:prSet presAssocID="{A070614F-98EF-482A-9618-1F88CC5F9AE1}" presName="simulatedConn" presStyleLbl="solidFgAcc1" presStyleIdx="1" presStyleCnt="3"/>
      <dgm:spPr/>
    </dgm:pt>
    <dgm:pt modelId="{BEEC6D2F-F527-4F60-A09C-BAED75E61BA3}" type="pres">
      <dgm:prSet presAssocID="{A070614F-98EF-482A-9618-1F88CC5F9AE1}" presName="vSp2" presStyleCnt="0"/>
      <dgm:spPr/>
    </dgm:pt>
    <dgm:pt modelId="{33D49B1E-0337-4210-9674-854A34134220}" type="pres">
      <dgm:prSet presAssocID="{A070614F-98EF-482A-9618-1F88CC5F9AE1}" presName="sibTrans" presStyleCnt="0"/>
      <dgm:spPr/>
    </dgm:pt>
    <dgm:pt modelId="{CF5386A0-514D-46FC-9F84-58E551741069}" type="pres">
      <dgm:prSet presAssocID="{E6C6C431-2484-4D27-9897-8E8B3C9C0ADC}" presName="compositeNode" presStyleCnt="0">
        <dgm:presLayoutVars>
          <dgm:bulletEnabled val="1"/>
        </dgm:presLayoutVars>
      </dgm:prSet>
      <dgm:spPr/>
    </dgm:pt>
    <dgm:pt modelId="{65B56977-C5F9-413A-9F03-25FB84752F8B}" type="pres">
      <dgm:prSet presAssocID="{E6C6C431-2484-4D27-9897-8E8B3C9C0ADC}" presName="bgRect" presStyleLbl="node1" presStyleIdx="2" presStyleCnt="4"/>
      <dgm:spPr/>
      <dgm:t>
        <a:bodyPr/>
        <a:lstStyle/>
        <a:p>
          <a:endParaRPr lang="en-US"/>
        </a:p>
      </dgm:t>
    </dgm:pt>
    <dgm:pt modelId="{CF1FC80A-A078-4152-8FE1-C263CF41D07E}" type="pres">
      <dgm:prSet presAssocID="{E6C6C431-2484-4D27-9897-8E8B3C9C0ADC}" presName="parentNode" presStyleLbl="node1" presStyleIdx="2" presStyleCnt="4">
        <dgm:presLayoutVars>
          <dgm:chMax val="0"/>
          <dgm:bulletEnabled val="1"/>
        </dgm:presLayoutVars>
      </dgm:prSet>
      <dgm:spPr/>
      <dgm:t>
        <a:bodyPr/>
        <a:lstStyle/>
        <a:p>
          <a:endParaRPr lang="en-US"/>
        </a:p>
      </dgm:t>
    </dgm:pt>
    <dgm:pt modelId="{08844F17-A2E6-4884-AC82-24C781B6E684}" type="pres">
      <dgm:prSet presAssocID="{E6C6C431-2484-4D27-9897-8E8B3C9C0ADC}" presName="childNode" presStyleLbl="node1" presStyleIdx="2" presStyleCnt="4">
        <dgm:presLayoutVars>
          <dgm:bulletEnabled val="1"/>
        </dgm:presLayoutVars>
      </dgm:prSet>
      <dgm:spPr/>
      <dgm:t>
        <a:bodyPr/>
        <a:lstStyle/>
        <a:p>
          <a:endParaRPr lang="en-US"/>
        </a:p>
      </dgm:t>
    </dgm:pt>
    <dgm:pt modelId="{78CCDDF1-A3A2-4CB6-B876-9BB7CBC62A60}" type="pres">
      <dgm:prSet presAssocID="{318F14C4-0F09-4DE6-8E4A-3A285837C4CC}" presName="hSp" presStyleCnt="0"/>
      <dgm:spPr/>
    </dgm:pt>
    <dgm:pt modelId="{23719F66-A2D6-477E-9748-45D60627B309}" type="pres">
      <dgm:prSet presAssocID="{318F14C4-0F09-4DE6-8E4A-3A285837C4CC}" presName="vProcSp" presStyleCnt="0"/>
      <dgm:spPr/>
    </dgm:pt>
    <dgm:pt modelId="{03ECA672-FB9E-4D09-8120-570106CA110D}" type="pres">
      <dgm:prSet presAssocID="{318F14C4-0F09-4DE6-8E4A-3A285837C4CC}" presName="vSp1" presStyleCnt="0"/>
      <dgm:spPr/>
    </dgm:pt>
    <dgm:pt modelId="{A09D948C-88B7-4687-8795-17535A7A9837}" type="pres">
      <dgm:prSet presAssocID="{318F14C4-0F09-4DE6-8E4A-3A285837C4CC}" presName="simulatedConn" presStyleLbl="solidFgAcc1" presStyleIdx="2" presStyleCnt="3"/>
      <dgm:spPr/>
    </dgm:pt>
    <dgm:pt modelId="{CBE6F864-8963-4157-A601-562644459A0A}" type="pres">
      <dgm:prSet presAssocID="{318F14C4-0F09-4DE6-8E4A-3A285837C4CC}" presName="vSp2" presStyleCnt="0"/>
      <dgm:spPr/>
    </dgm:pt>
    <dgm:pt modelId="{2D905009-C3ED-4C13-B6ED-8322D504EC8B}" type="pres">
      <dgm:prSet presAssocID="{318F14C4-0F09-4DE6-8E4A-3A285837C4CC}" presName="sibTrans" presStyleCnt="0"/>
      <dgm:spPr/>
    </dgm:pt>
    <dgm:pt modelId="{885D1AFA-0083-4206-BF5D-40BE29F98022}" type="pres">
      <dgm:prSet presAssocID="{83546C63-AA13-4C67-A84B-60D2D4ECB7C2}" presName="compositeNode" presStyleCnt="0">
        <dgm:presLayoutVars>
          <dgm:bulletEnabled val="1"/>
        </dgm:presLayoutVars>
      </dgm:prSet>
      <dgm:spPr/>
    </dgm:pt>
    <dgm:pt modelId="{75A3E0BE-4980-4DD7-B987-380D8D1ECDA6}" type="pres">
      <dgm:prSet presAssocID="{83546C63-AA13-4C67-A84B-60D2D4ECB7C2}" presName="bgRect" presStyleLbl="node1" presStyleIdx="3" presStyleCnt="4"/>
      <dgm:spPr/>
      <dgm:t>
        <a:bodyPr/>
        <a:lstStyle/>
        <a:p>
          <a:endParaRPr lang="en-US"/>
        </a:p>
      </dgm:t>
    </dgm:pt>
    <dgm:pt modelId="{26652FD5-E59A-4144-AC4A-8A6264A77AEB}" type="pres">
      <dgm:prSet presAssocID="{83546C63-AA13-4C67-A84B-60D2D4ECB7C2}" presName="parentNode" presStyleLbl="node1" presStyleIdx="3" presStyleCnt="4">
        <dgm:presLayoutVars>
          <dgm:chMax val="0"/>
          <dgm:bulletEnabled val="1"/>
        </dgm:presLayoutVars>
      </dgm:prSet>
      <dgm:spPr/>
      <dgm:t>
        <a:bodyPr/>
        <a:lstStyle/>
        <a:p>
          <a:endParaRPr lang="en-US"/>
        </a:p>
      </dgm:t>
    </dgm:pt>
    <dgm:pt modelId="{D82E1615-8011-4946-A347-E04788CE6B30}" type="pres">
      <dgm:prSet presAssocID="{83546C63-AA13-4C67-A84B-60D2D4ECB7C2}" presName="childNode" presStyleLbl="node1" presStyleIdx="3" presStyleCnt="4">
        <dgm:presLayoutVars>
          <dgm:bulletEnabled val="1"/>
        </dgm:presLayoutVars>
      </dgm:prSet>
      <dgm:spPr/>
      <dgm:t>
        <a:bodyPr/>
        <a:lstStyle/>
        <a:p>
          <a:endParaRPr lang="en-US"/>
        </a:p>
      </dgm:t>
    </dgm:pt>
  </dgm:ptLst>
  <dgm:cxnLst>
    <dgm:cxn modelId="{11396996-7F0C-4E60-A9A7-6081D17A5AAC}" type="presOf" srcId="{84212B8D-CF4B-4A56-806D-F143073631D2}" destId="{2A00C4FC-235F-41C9-BDFC-168BEB78F48E}" srcOrd="0" destOrd="0" presId="urn:microsoft.com/office/officeart/2005/8/layout/hProcess7"/>
    <dgm:cxn modelId="{1691C5C0-C948-40AD-B35E-D772956E4407}" type="presOf" srcId="{A53B8D95-BBF8-4CE5-A1B5-4FAEE6A5221F}" destId="{44E39969-4D9D-4ACC-82BF-E17B85FB875A}" srcOrd="0" destOrd="0" presId="urn:microsoft.com/office/officeart/2005/8/layout/hProcess7"/>
    <dgm:cxn modelId="{5A78247F-C1B4-4E22-B58B-1411341216C3}" type="presOf" srcId="{E6C6C431-2484-4D27-9897-8E8B3C9C0ADC}" destId="{CF1FC80A-A078-4152-8FE1-C263CF41D07E}" srcOrd="1" destOrd="0" presId="urn:microsoft.com/office/officeart/2005/8/layout/hProcess7"/>
    <dgm:cxn modelId="{5A2E4F86-080B-4C9B-BA51-CEAC3F758FE2}" srcId="{4BCB752A-40C0-4546-8E35-EED12A097E35}" destId="{64557CE0-806E-4356-8DB6-F73150E6573C}" srcOrd="0" destOrd="0" parTransId="{DBBCD349-08CC-426A-A503-8E913C5C60EB}" sibTransId="{FA6D0031-BEBD-472C-95DE-4159672D744A}"/>
    <dgm:cxn modelId="{C9DDD4A2-8536-438E-A2EC-57B57E93BD87}" srcId="{84212B8D-CF4B-4A56-806D-F143073631D2}" destId="{A53B8D95-BBF8-4CE5-A1B5-4FAEE6A5221F}" srcOrd="0" destOrd="0" parTransId="{05588D26-5265-4583-95C4-B249079E4267}" sibTransId="{ACF9C7A9-E275-4587-9BD2-43A7925E1BD2}"/>
    <dgm:cxn modelId="{137E3B76-6BF8-4242-BC94-834D9A6DE38C}" type="presOf" srcId="{4BCB752A-40C0-4546-8E35-EED12A097E35}" destId="{B46B2AD4-0353-40F9-B719-C8CB66379228}" srcOrd="0" destOrd="0" presId="urn:microsoft.com/office/officeart/2005/8/layout/hProcess7"/>
    <dgm:cxn modelId="{949877CD-E1C7-4C53-A4B6-BB06A725D63F}" type="presOf" srcId="{A4C17974-52FE-443B-BD28-0DA9447A2E04}" destId="{D82E1615-8011-4946-A347-E04788CE6B30}" srcOrd="0" destOrd="0" presId="urn:microsoft.com/office/officeart/2005/8/layout/hProcess7"/>
    <dgm:cxn modelId="{563C08BF-8FDF-49F2-A546-6CE828389179}" type="presOf" srcId="{2B3B388E-30EB-4317-80D1-0378809CA14D}" destId="{08844F17-A2E6-4884-AC82-24C781B6E684}" srcOrd="0" destOrd="0" presId="urn:microsoft.com/office/officeart/2005/8/layout/hProcess7"/>
    <dgm:cxn modelId="{6BE1B392-126A-4F30-8B57-9CDB54108F2E}" srcId="{4BCB752A-40C0-4546-8E35-EED12A097E35}" destId="{83546C63-AA13-4C67-A84B-60D2D4ECB7C2}" srcOrd="3" destOrd="0" parTransId="{427B563A-4CC8-4E3A-A73D-30BEB1B169BD}" sibTransId="{C5FCCAEC-7D4E-45AF-95C5-3FFADB537307}"/>
    <dgm:cxn modelId="{FBDF7BAC-4072-4D32-8A0E-0CDA78A4A4ED}" srcId="{4BCB752A-40C0-4546-8E35-EED12A097E35}" destId="{84212B8D-CF4B-4A56-806D-F143073631D2}" srcOrd="1" destOrd="0" parTransId="{ECC57646-445C-40A3-AF54-DAF2DD52D1D0}" sibTransId="{A070614F-98EF-482A-9618-1F88CC5F9AE1}"/>
    <dgm:cxn modelId="{500E3BCA-9A25-4DD9-A3B0-8C50DD53CC59}" srcId="{E6C6C431-2484-4D27-9897-8E8B3C9C0ADC}" destId="{2B3B388E-30EB-4317-80D1-0378809CA14D}" srcOrd="0" destOrd="0" parTransId="{E6B9EEDE-81FA-4F71-ABF0-D585D4A54D74}" sibTransId="{D1248AC7-F33E-4776-95CF-4F6113319E54}"/>
    <dgm:cxn modelId="{51F396A1-4F6F-4F2B-8C53-466EAADAF764}" type="presOf" srcId="{83546C63-AA13-4C67-A84B-60D2D4ECB7C2}" destId="{75A3E0BE-4980-4DD7-B987-380D8D1ECDA6}" srcOrd="0" destOrd="0" presId="urn:microsoft.com/office/officeart/2005/8/layout/hProcess7"/>
    <dgm:cxn modelId="{BA297783-E7D1-4648-9E51-1C4AACFAB6EA}" type="presOf" srcId="{64557CE0-806E-4356-8DB6-F73150E6573C}" destId="{779C5703-E951-40AC-9481-674EF9444F4E}" srcOrd="0" destOrd="0" presId="urn:microsoft.com/office/officeart/2005/8/layout/hProcess7"/>
    <dgm:cxn modelId="{98CDE1FA-A47C-44ED-9572-D4201F06BD74}" type="presOf" srcId="{E6C6C431-2484-4D27-9897-8E8B3C9C0ADC}" destId="{65B56977-C5F9-413A-9F03-25FB84752F8B}" srcOrd="0" destOrd="0" presId="urn:microsoft.com/office/officeart/2005/8/layout/hProcess7"/>
    <dgm:cxn modelId="{21EC6716-1743-434B-9913-25D7CCAFDF93}" srcId="{64557CE0-806E-4356-8DB6-F73150E6573C}" destId="{9F01A18D-D375-4FCB-95B7-1C765D03B9A8}" srcOrd="0" destOrd="0" parTransId="{9D9858AF-DEA4-4C02-9E59-1B878675C720}" sibTransId="{5E4AA592-D36B-46AD-A781-CB3F9A27526C}"/>
    <dgm:cxn modelId="{BD7776C4-6411-48A8-902B-7D4537A1ADB9}" type="presOf" srcId="{64557CE0-806E-4356-8DB6-F73150E6573C}" destId="{924A7DCA-1D40-45C7-B345-BDB24EC97481}" srcOrd="1" destOrd="0" presId="urn:microsoft.com/office/officeart/2005/8/layout/hProcess7"/>
    <dgm:cxn modelId="{AE444614-C1A5-4C5B-A204-822B14256C8B}" srcId="{4BCB752A-40C0-4546-8E35-EED12A097E35}" destId="{E6C6C431-2484-4D27-9897-8E8B3C9C0ADC}" srcOrd="2" destOrd="0" parTransId="{7FFF545E-BB05-4F7C-8CA1-6BA57A161A95}" sibTransId="{318F14C4-0F09-4DE6-8E4A-3A285837C4CC}"/>
    <dgm:cxn modelId="{7DA6BC83-AB78-41A1-9D17-4900CA47F89A}" type="presOf" srcId="{84212B8D-CF4B-4A56-806D-F143073631D2}" destId="{2C7F08A0-B78E-4998-A571-C616B142A9D6}" srcOrd="1" destOrd="0" presId="urn:microsoft.com/office/officeart/2005/8/layout/hProcess7"/>
    <dgm:cxn modelId="{632A54ED-ACEF-40D3-82F1-16161A548908}" srcId="{83546C63-AA13-4C67-A84B-60D2D4ECB7C2}" destId="{A4C17974-52FE-443B-BD28-0DA9447A2E04}" srcOrd="0" destOrd="0" parTransId="{8B783A8D-07B6-482B-9431-8BB1D971B92F}" sibTransId="{49D70557-D912-4BA5-B56B-AF8F3BF85E8C}"/>
    <dgm:cxn modelId="{34421FCD-2A4B-41A5-AB78-A144FC94BE6C}" type="presOf" srcId="{9F01A18D-D375-4FCB-95B7-1C765D03B9A8}" destId="{8F4D13E4-A68A-4EF0-96B7-89C97467B88E}" srcOrd="0" destOrd="0" presId="urn:microsoft.com/office/officeart/2005/8/layout/hProcess7"/>
    <dgm:cxn modelId="{F17C100A-9A4B-422E-B9E3-3B63D086A3C5}" type="presOf" srcId="{83546C63-AA13-4C67-A84B-60D2D4ECB7C2}" destId="{26652FD5-E59A-4144-AC4A-8A6264A77AEB}" srcOrd="1" destOrd="0" presId="urn:microsoft.com/office/officeart/2005/8/layout/hProcess7"/>
    <dgm:cxn modelId="{CBDEE356-1CC4-414B-AF5A-098EBB9CF4AF}" type="presParOf" srcId="{B46B2AD4-0353-40F9-B719-C8CB66379228}" destId="{B730DAC3-A176-4041-A694-2BB03CF481C9}" srcOrd="0" destOrd="0" presId="urn:microsoft.com/office/officeart/2005/8/layout/hProcess7"/>
    <dgm:cxn modelId="{EDD44BE5-AC12-419C-8F97-A5D7304E7476}" type="presParOf" srcId="{B730DAC3-A176-4041-A694-2BB03CF481C9}" destId="{779C5703-E951-40AC-9481-674EF9444F4E}" srcOrd="0" destOrd="0" presId="urn:microsoft.com/office/officeart/2005/8/layout/hProcess7"/>
    <dgm:cxn modelId="{AACD9FA8-BDB3-4851-AC05-D27B319C82BF}" type="presParOf" srcId="{B730DAC3-A176-4041-A694-2BB03CF481C9}" destId="{924A7DCA-1D40-45C7-B345-BDB24EC97481}" srcOrd="1" destOrd="0" presId="urn:microsoft.com/office/officeart/2005/8/layout/hProcess7"/>
    <dgm:cxn modelId="{CC33E50D-452A-4CD0-8252-94CCDF441EE3}" type="presParOf" srcId="{B730DAC3-A176-4041-A694-2BB03CF481C9}" destId="{8F4D13E4-A68A-4EF0-96B7-89C97467B88E}" srcOrd="2" destOrd="0" presId="urn:microsoft.com/office/officeart/2005/8/layout/hProcess7"/>
    <dgm:cxn modelId="{ED0AFDA5-78A2-48AB-9A36-EE2F3CECBB1F}" type="presParOf" srcId="{B46B2AD4-0353-40F9-B719-C8CB66379228}" destId="{0557142F-53CF-4935-9212-4D1058A466DD}" srcOrd="1" destOrd="0" presId="urn:microsoft.com/office/officeart/2005/8/layout/hProcess7"/>
    <dgm:cxn modelId="{CDD747D1-3127-40CD-A031-61B099B28930}" type="presParOf" srcId="{B46B2AD4-0353-40F9-B719-C8CB66379228}" destId="{F217CB4C-746B-4614-90A9-E0F647FFD91A}" srcOrd="2" destOrd="0" presId="urn:microsoft.com/office/officeart/2005/8/layout/hProcess7"/>
    <dgm:cxn modelId="{F895C49D-40BA-4086-BBE8-B8C5024C2C49}" type="presParOf" srcId="{F217CB4C-746B-4614-90A9-E0F647FFD91A}" destId="{46388CC5-C4E3-462E-A584-A5EBB84248FA}" srcOrd="0" destOrd="0" presId="urn:microsoft.com/office/officeart/2005/8/layout/hProcess7"/>
    <dgm:cxn modelId="{DDE128F2-F6C0-4CC2-8D62-1D7B6AFBFE37}" type="presParOf" srcId="{F217CB4C-746B-4614-90A9-E0F647FFD91A}" destId="{05F50C58-5033-4EC9-9D8A-419FC782BAAE}" srcOrd="1" destOrd="0" presId="urn:microsoft.com/office/officeart/2005/8/layout/hProcess7"/>
    <dgm:cxn modelId="{C51322D0-6116-4BCB-893E-13BC1927520F}" type="presParOf" srcId="{F217CB4C-746B-4614-90A9-E0F647FFD91A}" destId="{DD1A699C-4E49-4D27-BC2F-7A01C5B944AE}" srcOrd="2" destOrd="0" presId="urn:microsoft.com/office/officeart/2005/8/layout/hProcess7"/>
    <dgm:cxn modelId="{0111B93A-F7AD-462E-9563-3E0B1564F3FD}" type="presParOf" srcId="{B46B2AD4-0353-40F9-B719-C8CB66379228}" destId="{F11BBAAB-F9BC-4F9E-AF0F-F3666A57A5FD}" srcOrd="3" destOrd="0" presId="urn:microsoft.com/office/officeart/2005/8/layout/hProcess7"/>
    <dgm:cxn modelId="{6D9742F5-862A-4ED4-98BA-B4443A5BB5DC}" type="presParOf" srcId="{B46B2AD4-0353-40F9-B719-C8CB66379228}" destId="{160F934B-B0E1-4A3D-AB5B-D58FC32D097F}" srcOrd="4" destOrd="0" presId="urn:microsoft.com/office/officeart/2005/8/layout/hProcess7"/>
    <dgm:cxn modelId="{D4D19516-648F-4801-9269-7FED47890E3D}" type="presParOf" srcId="{160F934B-B0E1-4A3D-AB5B-D58FC32D097F}" destId="{2A00C4FC-235F-41C9-BDFC-168BEB78F48E}" srcOrd="0" destOrd="0" presId="urn:microsoft.com/office/officeart/2005/8/layout/hProcess7"/>
    <dgm:cxn modelId="{D9F24F08-6A85-4741-8692-4526DA15E190}" type="presParOf" srcId="{160F934B-B0E1-4A3D-AB5B-D58FC32D097F}" destId="{2C7F08A0-B78E-4998-A571-C616B142A9D6}" srcOrd="1" destOrd="0" presId="urn:microsoft.com/office/officeart/2005/8/layout/hProcess7"/>
    <dgm:cxn modelId="{C391E493-4982-4CB2-BA36-C827564A0C95}" type="presParOf" srcId="{160F934B-B0E1-4A3D-AB5B-D58FC32D097F}" destId="{44E39969-4D9D-4ACC-82BF-E17B85FB875A}" srcOrd="2" destOrd="0" presId="urn:microsoft.com/office/officeart/2005/8/layout/hProcess7"/>
    <dgm:cxn modelId="{7074C5E1-DD3B-462B-8CF4-B60D479B4C81}" type="presParOf" srcId="{B46B2AD4-0353-40F9-B719-C8CB66379228}" destId="{5200379E-3B31-4E00-B379-E76869E42679}" srcOrd="5" destOrd="0" presId="urn:microsoft.com/office/officeart/2005/8/layout/hProcess7"/>
    <dgm:cxn modelId="{504E8C96-1504-4546-9A8A-B23FCB9A38C1}" type="presParOf" srcId="{B46B2AD4-0353-40F9-B719-C8CB66379228}" destId="{C3F076F4-E6EE-4723-BDA4-45495F2398D6}" srcOrd="6" destOrd="0" presId="urn:microsoft.com/office/officeart/2005/8/layout/hProcess7"/>
    <dgm:cxn modelId="{F2AA32B6-7CEB-49D4-B330-4AEE897F0E67}" type="presParOf" srcId="{C3F076F4-E6EE-4723-BDA4-45495F2398D6}" destId="{56BCE541-840B-4243-AC9F-64E01B844287}" srcOrd="0" destOrd="0" presId="urn:microsoft.com/office/officeart/2005/8/layout/hProcess7"/>
    <dgm:cxn modelId="{05AE8714-F453-47DF-8C1E-BAAED9ECD18A}" type="presParOf" srcId="{C3F076F4-E6EE-4723-BDA4-45495F2398D6}" destId="{5F72314A-1516-4E39-8325-A46454B70992}" srcOrd="1" destOrd="0" presId="urn:microsoft.com/office/officeart/2005/8/layout/hProcess7"/>
    <dgm:cxn modelId="{641980F5-E117-4A69-B178-7DCFE5592717}" type="presParOf" srcId="{C3F076F4-E6EE-4723-BDA4-45495F2398D6}" destId="{BEEC6D2F-F527-4F60-A09C-BAED75E61BA3}" srcOrd="2" destOrd="0" presId="urn:microsoft.com/office/officeart/2005/8/layout/hProcess7"/>
    <dgm:cxn modelId="{812A8CAB-F0FC-45D7-B359-B8E6E5A54BB9}" type="presParOf" srcId="{B46B2AD4-0353-40F9-B719-C8CB66379228}" destId="{33D49B1E-0337-4210-9674-854A34134220}" srcOrd="7" destOrd="0" presId="urn:microsoft.com/office/officeart/2005/8/layout/hProcess7"/>
    <dgm:cxn modelId="{90F9F4FD-5238-41F9-95B4-B78A618CDBAC}" type="presParOf" srcId="{B46B2AD4-0353-40F9-B719-C8CB66379228}" destId="{CF5386A0-514D-46FC-9F84-58E551741069}" srcOrd="8" destOrd="0" presId="urn:microsoft.com/office/officeart/2005/8/layout/hProcess7"/>
    <dgm:cxn modelId="{8725E464-4991-4A0D-9A4A-738084624B9F}" type="presParOf" srcId="{CF5386A0-514D-46FC-9F84-58E551741069}" destId="{65B56977-C5F9-413A-9F03-25FB84752F8B}" srcOrd="0" destOrd="0" presId="urn:microsoft.com/office/officeart/2005/8/layout/hProcess7"/>
    <dgm:cxn modelId="{568C8667-D84C-4FEF-91A0-BDBDA1FB1F2F}" type="presParOf" srcId="{CF5386A0-514D-46FC-9F84-58E551741069}" destId="{CF1FC80A-A078-4152-8FE1-C263CF41D07E}" srcOrd="1" destOrd="0" presId="urn:microsoft.com/office/officeart/2005/8/layout/hProcess7"/>
    <dgm:cxn modelId="{3AB8D30C-C0E9-4AE8-A41F-A3D8255EE36E}" type="presParOf" srcId="{CF5386A0-514D-46FC-9F84-58E551741069}" destId="{08844F17-A2E6-4884-AC82-24C781B6E684}" srcOrd="2" destOrd="0" presId="urn:microsoft.com/office/officeart/2005/8/layout/hProcess7"/>
    <dgm:cxn modelId="{37E3860A-6381-437E-A758-9971745E19BB}" type="presParOf" srcId="{B46B2AD4-0353-40F9-B719-C8CB66379228}" destId="{78CCDDF1-A3A2-4CB6-B876-9BB7CBC62A60}" srcOrd="9" destOrd="0" presId="urn:microsoft.com/office/officeart/2005/8/layout/hProcess7"/>
    <dgm:cxn modelId="{6F0995E4-CA5A-46C5-ADC0-93DF98EE3CFC}" type="presParOf" srcId="{B46B2AD4-0353-40F9-B719-C8CB66379228}" destId="{23719F66-A2D6-477E-9748-45D60627B309}" srcOrd="10" destOrd="0" presId="urn:microsoft.com/office/officeart/2005/8/layout/hProcess7"/>
    <dgm:cxn modelId="{2D82C17E-E01A-49C5-BBAA-4904D2AFF5E2}" type="presParOf" srcId="{23719F66-A2D6-477E-9748-45D60627B309}" destId="{03ECA672-FB9E-4D09-8120-570106CA110D}" srcOrd="0" destOrd="0" presId="urn:microsoft.com/office/officeart/2005/8/layout/hProcess7"/>
    <dgm:cxn modelId="{19EE3E87-ECC8-47BB-A015-96D66FA50E81}" type="presParOf" srcId="{23719F66-A2D6-477E-9748-45D60627B309}" destId="{A09D948C-88B7-4687-8795-17535A7A9837}" srcOrd="1" destOrd="0" presId="urn:microsoft.com/office/officeart/2005/8/layout/hProcess7"/>
    <dgm:cxn modelId="{E32BA326-C031-4E6B-9EFC-6D039F46E18E}" type="presParOf" srcId="{23719F66-A2D6-477E-9748-45D60627B309}" destId="{CBE6F864-8963-4157-A601-562644459A0A}" srcOrd="2" destOrd="0" presId="urn:microsoft.com/office/officeart/2005/8/layout/hProcess7"/>
    <dgm:cxn modelId="{A50BF8FA-9C39-4223-A82B-8E3557641938}" type="presParOf" srcId="{B46B2AD4-0353-40F9-B719-C8CB66379228}" destId="{2D905009-C3ED-4C13-B6ED-8322D504EC8B}" srcOrd="11" destOrd="0" presId="urn:microsoft.com/office/officeart/2005/8/layout/hProcess7"/>
    <dgm:cxn modelId="{AFFBBAEA-09B6-4C9E-84FB-CC3F11B6E43C}" type="presParOf" srcId="{B46B2AD4-0353-40F9-B719-C8CB66379228}" destId="{885D1AFA-0083-4206-BF5D-40BE29F98022}" srcOrd="12" destOrd="0" presId="urn:microsoft.com/office/officeart/2005/8/layout/hProcess7"/>
    <dgm:cxn modelId="{9A173C40-4152-402E-A54C-9BF9A149137E}" type="presParOf" srcId="{885D1AFA-0083-4206-BF5D-40BE29F98022}" destId="{75A3E0BE-4980-4DD7-B987-380D8D1ECDA6}" srcOrd="0" destOrd="0" presId="urn:microsoft.com/office/officeart/2005/8/layout/hProcess7"/>
    <dgm:cxn modelId="{6EB40CE7-6A56-40A2-9005-230A71506BE1}" type="presParOf" srcId="{885D1AFA-0083-4206-BF5D-40BE29F98022}" destId="{26652FD5-E59A-4144-AC4A-8A6264A77AEB}" srcOrd="1" destOrd="0" presId="urn:microsoft.com/office/officeart/2005/8/layout/hProcess7"/>
    <dgm:cxn modelId="{7B456C0F-F921-4CE5-9471-6D1A2EE0AA09}" type="presParOf" srcId="{885D1AFA-0083-4206-BF5D-40BE29F98022}" destId="{D82E1615-8011-4946-A347-E04788CE6B30}"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CB752A-40C0-4546-8E35-EED12A097E35}"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84212B8D-CF4B-4A56-806D-F143073631D2}">
      <dgm:prSet phldrT="[Text]"/>
      <dgm:spPr/>
      <dgm:t>
        <a:bodyPr/>
        <a:lstStyle/>
        <a:p>
          <a:r>
            <a:rPr lang="en-US" dirty="0" smtClean="0"/>
            <a:t>1</a:t>
          </a:r>
          <a:endParaRPr lang="en-US" dirty="0"/>
        </a:p>
      </dgm:t>
    </dgm:pt>
    <dgm:pt modelId="{ECC57646-445C-40A3-AF54-DAF2DD52D1D0}" type="parTrans" cxnId="{FBDF7BAC-4072-4D32-8A0E-0CDA78A4A4ED}">
      <dgm:prSet/>
      <dgm:spPr/>
      <dgm:t>
        <a:bodyPr/>
        <a:lstStyle/>
        <a:p>
          <a:endParaRPr lang="en-US"/>
        </a:p>
      </dgm:t>
    </dgm:pt>
    <dgm:pt modelId="{A070614F-98EF-482A-9618-1F88CC5F9AE1}" type="sibTrans" cxnId="{FBDF7BAC-4072-4D32-8A0E-0CDA78A4A4ED}">
      <dgm:prSet/>
      <dgm:spPr/>
      <dgm:t>
        <a:bodyPr/>
        <a:lstStyle/>
        <a:p>
          <a:endParaRPr lang="en-US"/>
        </a:p>
      </dgm:t>
    </dgm:pt>
    <dgm:pt modelId="{A53B8D95-BBF8-4CE5-A1B5-4FAEE6A5221F}">
      <dgm:prSet phldrT="[Text]"/>
      <dgm:spPr/>
      <dgm:t>
        <a:bodyPr/>
        <a:lstStyle/>
        <a:p>
          <a:r>
            <a:rPr lang="en-US" dirty="0" err="1" smtClean="0"/>
            <a:t>Tổng</a:t>
          </a:r>
          <a:r>
            <a:rPr lang="en-US" dirty="0" smtClean="0"/>
            <a:t> </a:t>
          </a:r>
          <a:r>
            <a:rPr lang="en-US" dirty="0" err="1" smtClean="0"/>
            <a:t>hợp</a:t>
          </a:r>
          <a:r>
            <a:rPr lang="en-US" dirty="0" smtClean="0"/>
            <a:t> </a:t>
          </a:r>
          <a:r>
            <a:rPr lang="en-US" dirty="0" err="1" smtClean="0"/>
            <a:t>dữ</a:t>
          </a:r>
          <a:r>
            <a:rPr lang="en-US" dirty="0" smtClean="0"/>
            <a:t> </a:t>
          </a:r>
          <a:r>
            <a:rPr lang="en-US" dirty="0" err="1" smtClean="0"/>
            <a:t>liệu</a:t>
          </a:r>
          <a:endParaRPr lang="en-US" dirty="0"/>
        </a:p>
      </dgm:t>
    </dgm:pt>
    <dgm:pt modelId="{ACF9C7A9-E275-4587-9BD2-43A7925E1BD2}" type="sibTrans" cxnId="{C9DDD4A2-8536-438E-A2EC-57B57E93BD87}">
      <dgm:prSet/>
      <dgm:spPr/>
      <dgm:t>
        <a:bodyPr/>
        <a:lstStyle/>
        <a:p>
          <a:endParaRPr lang="en-US"/>
        </a:p>
      </dgm:t>
    </dgm:pt>
    <dgm:pt modelId="{05588D26-5265-4583-95C4-B249079E4267}" type="parTrans" cxnId="{C9DDD4A2-8536-438E-A2EC-57B57E93BD87}">
      <dgm:prSet/>
      <dgm:spPr/>
      <dgm:t>
        <a:bodyPr/>
        <a:lstStyle/>
        <a:p>
          <a:endParaRPr lang="en-US"/>
        </a:p>
      </dgm:t>
    </dgm:pt>
    <dgm:pt modelId="{82082B07-BFF2-40A9-A766-416867001EE2}">
      <dgm:prSet phldrT="[Text]"/>
      <dgm:spPr/>
      <dgm:t>
        <a:bodyPr/>
        <a:lstStyle/>
        <a:p>
          <a:r>
            <a:rPr lang="en-US" dirty="0" smtClean="0"/>
            <a:t>3</a:t>
          </a:r>
          <a:endParaRPr lang="en-US" dirty="0"/>
        </a:p>
      </dgm:t>
    </dgm:pt>
    <dgm:pt modelId="{FA2644EF-5182-44A4-8755-3E0BE2C9E65F}" type="parTrans" cxnId="{FA853EDE-18A8-46B2-A143-131454A35A59}">
      <dgm:prSet/>
      <dgm:spPr/>
      <dgm:t>
        <a:bodyPr/>
        <a:lstStyle/>
        <a:p>
          <a:endParaRPr lang="en-US"/>
        </a:p>
      </dgm:t>
    </dgm:pt>
    <dgm:pt modelId="{96189DE0-4232-40DD-A039-50FF2D3E9A47}" type="sibTrans" cxnId="{FA853EDE-18A8-46B2-A143-131454A35A59}">
      <dgm:prSet/>
      <dgm:spPr/>
      <dgm:t>
        <a:bodyPr/>
        <a:lstStyle/>
        <a:p>
          <a:endParaRPr lang="en-US"/>
        </a:p>
      </dgm:t>
    </dgm:pt>
    <dgm:pt modelId="{16B85A73-4E76-437E-9197-E9DCF5D56414}">
      <dgm:prSet phldrT="[Text]"/>
      <dgm:spPr/>
      <dgm:t>
        <a:bodyPr/>
        <a:lstStyle/>
        <a:p>
          <a:r>
            <a:rPr lang="en-US" dirty="0" smtClean="0"/>
            <a:t>2</a:t>
          </a:r>
          <a:endParaRPr lang="en-US" dirty="0"/>
        </a:p>
      </dgm:t>
    </dgm:pt>
    <dgm:pt modelId="{35782331-54C9-43B9-9E6F-AB2DF18D146E}" type="parTrans" cxnId="{E194C395-34D6-44C5-8DAF-CDBA8BC00886}">
      <dgm:prSet/>
      <dgm:spPr/>
      <dgm:t>
        <a:bodyPr/>
        <a:lstStyle/>
        <a:p>
          <a:endParaRPr lang="en-US"/>
        </a:p>
      </dgm:t>
    </dgm:pt>
    <dgm:pt modelId="{7F3E54D3-806D-42A4-BC60-CA4A5A1875D1}" type="sibTrans" cxnId="{E194C395-34D6-44C5-8DAF-CDBA8BC00886}">
      <dgm:prSet/>
      <dgm:spPr/>
      <dgm:t>
        <a:bodyPr/>
        <a:lstStyle/>
        <a:p>
          <a:endParaRPr lang="en-US"/>
        </a:p>
      </dgm:t>
    </dgm:pt>
    <dgm:pt modelId="{955DB440-F60B-415C-88CA-83FCA0E0E046}">
      <dgm:prSet phldrT="[Text]"/>
      <dgm:spPr/>
      <dgm:t>
        <a:bodyPr/>
        <a:lstStyle/>
        <a:p>
          <a:r>
            <a:rPr lang="en-US" dirty="0" err="1" smtClean="0"/>
            <a:t>Viết</a:t>
          </a:r>
          <a:r>
            <a:rPr lang="en-US" dirty="0" smtClean="0"/>
            <a:t> </a:t>
          </a:r>
          <a:r>
            <a:rPr lang="en-US" dirty="0" err="1" smtClean="0"/>
            <a:t>báo</a:t>
          </a:r>
          <a:r>
            <a:rPr lang="en-US" dirty="0" smtClean="0"/>
            <a:t> </a:t>
          </a:r>
          <a:r>
            <a:rPr lang="en-US" dirty="0" err="1" smtClean="0"/>
            <a:t>cáo</a:t>
          </a:r>
          <a:endParaRPr lang="en-US" dirty="0"/>
        </a:p>
      </dgm:t>
    </dgm:pt>
    <dgm:pt modelId="{52551262-F2BF-471B-A609-F6A6528426B2}" type="parTrans" cxnId="{2ED7FA0F-EEDC-4B99-8F0E-058A9682A871}">
      <dgm:prSet/>
      <dgm:spPr/>
      <dgm:t>
        <a:bodyPr/>
        <a:lstStyle/>
        <a:p>
          <a:endParaRPr lang="en-US"/>
        </a:p>
      </dgm:t>
    </dgm:pt>
    <dgm:pt modelId="{0716C46F-47DC-47F6-BF9D-5706366EF355}" type="sibTrans" cxnId="{2ED7FA0F-EEDC-4B99-8F0E-058A9682A871}">
      <dgm:prSet/>
      <dgm:spPr/>
      <dgm:t>
        <a:bodyPr/>
        <a:lstStyle/>
        <a:p>
          <a:endParaRPr lang="en-US"/>
        </a:p>
      </dgm:t>
    </dgm:pt>
    <dgm:pt modelId="{A4C17974-52FE-443B-BD28-0DA9447A2E04}">
      <dgm:prSet phldrT="[Text]"/>
      <dgm:spPr/>
      <dgm:t>
        <a:bodyPr/>
        <a:lstStyle/>
        <a:p>
          <a:r>
            <a:rPr lang="en-US" dirty="0" err="1" smtClean="0"/>
            <a:t>Nộp</a:t>
          </a:r>
          <a:r>
            <a:rPr lang="en-US" dirty="0" smtClean="0"/>
            <a:t> </a:t>
          </a:r>
          <a:r>
            <a:rPr lang="en-US" dirty="0" err="1" smtClean="0"/>
            <a:t>báo</a:t>
          </a:r>
          <a:r>
            <a:rPr lang="en-US" dirty="0" smtClean="0"/>
            <a:t> </a:t>
          </a:r>
          <a:r>
            <a:rPr lang="en-US" dirty="0" err="1" smtClean="0"/>
            <a:t>cáo</a:t>
          </a:r>
          <a:r>
            <a:rPr lang="en-US" dirty="0" smtClean="0"/>
            <a:t> </a:t>
          </a:r>
          <a:r>
            <a:rPr lang="en-US" dirty="0" err="1" smtClean="0"/>
            <a:t>cho</a:t>
          </a:r>
          <a:r>
            <a:rPr lang="en-US" dirty="0" smtClean="0"/>
            <a:t> Ban </a:t>
          </a:r>
          <a:r>
            <a:rPr lang="en-US" dirty="0" err="1" smtClean="0"/>
            <a:t>giám</a:t>
          </a:r>
          <a:r>
            <a:rPr lang="en-US" dirty="0" smtClean="0"/>
            <a:t> </a:t>
          </a:r>
          <a:r>
            <a:rPr lang="en-US" dirty="0" err="1" smtClean="0"/>
            <a:t>đốc</a:t>
          </a:r>
          <a:endParaRPr lang="en-US" dirty="0"/>
        </a:p>
      </dgm:t>
    </dgm:pt>
    <dgm:pt modelId="{49D70557-D912-4BA5-B56B-AF8F3BF85E8C}" type="sibTrans" cxnId="{632A54ED-ACEF-40D3-82F1-16161A548908}">
      <dgm:prSet/>
      <dgm:spPr/>
      <dgm:t>
        <a:bodyPr/>
        <a:lstStyle/>
        <a:p>
          <a:endParaRPr lang="en-US"/>
        </a:p>
      </dgm:t>
    </dgm:pt>
    <dgm:pt modelId="{8B783A8D-07B6-482B-9431-8BB1D971B92F}" type="parTrans" cxnId="{632A54ED-ACEF-40D3-82F1-16161A548908}">
      <dgm:prSet/>
      <dgm:spPr/>
      <dgm:t>
        <a:bodyPr/>
        <a:lstStyle/>
        <a:p>
          <a:endParaRPr lang="en-US"/>
        </a:p>
      </dgm:t>
    </dgm:pt>
    <dgm:pt modelId="{B46B2AD4-0353-40F9-B719-C8CB66379228}" type="pres">
      <dgm:prSet presAssocID="{4BCB752A-40C0-4546-8E35-EED12A097E35}" presName="Name0" presStyleCnt="0">
        <dgm:presLayoutVars>
          <dgm:dir/>
          <dgm:animLvl val="lvl"/>
          <dgm:resizeHandles val="exact"/>
        </dgm:presLayoutVars>
      </dgm:prSet>
      <dgm:spPr/>
      <dgm:t>
        <a:bodyPr/>
        <a:lstStyle/>
        <a:p>
          <a:endParaRPr lang="en-US"/>
        </a:p>
      </dgm:t>
    </dgm:pt>
    <dgm:pt modelId="{160F934B-B0E1-4A3D-AB5B-D58FC32D097F}" type="pres">
      <dgm:prSet presAssocID="{84212B8D-CF4B-4A56-806D-F143073631D2}" presName="compositeNode" presStyleCnt="0">
        <dgm:presLayoutVars>
          <dgm:bulletEnabled val="1"/>
        </dgm:presLayoutVars>
      </dgm:prSet>
      <dgm:spPr/>
    </dgm:pt>
    <dgm:pt modelId="{2A00C4FC-235F-41C9-BDFC-168BEB78F48E}" type="pres">
      <dgm:prSet presAssocID="{84212B8D-CF4B-4A56-806D-F143073631D2}" presName="bgRect" presStyleLbl="node1" presStyleIdx="0" presStyleCnt="3"/>
      <dgm:spPr/>
      <dgm:t>
        <a:bodyPr/>
        <a:lstStyle/>
        <a:p>
          <a:endParaRPr lang="en-US"/>
        </a:p>
      </dgm:t>
    </dgm:pt>
    <dgm:pt modelId="{2C7F08A0-B78E-4998-A571-C616B142A9D6}" type="pres">
      <dgm:prSet presAssocID="{84212B8D-CF4B-4A56-806D-F143073631D2}" presName="parentNode" presStyleLbl="node1" presStyleIdx="0" presStyleCnt="3">
        <dgm:presLayoutVars>
          <dgm:chMax val="0"/>
          <dgm:bulletEnabled val="1"/>
        </dgm:presLayoutVars>
      </dgm:prSet>
      <dgm:spPr/>
      <dgm:t>
        <a:bodyPr/>
        <a:lstStyle/>
        <a:p>
          <a:endParaRPr lang="en-US"/>
        </a:p>
      </dgm:t>
    </dgm:pt>
    <dgm:pt modelId="{44E39969-4D9D-4ACC-82BF-E17B85FB875A}" type="pres">
      <dgm:prSet presAssocID="{84212B8D-CF4B-4A56-806D-F143073631D2}" presName="childNode" presStyleLbl="node1" presStyleIdx="0" presStyleCnt="3">
        <dgm:presLayoutVars>
          <dgm:bulletEnabled val="1"/>
        </dgm:presLayoutVars>
      </dgm:prSet>
      <dgm:spPr/>
      <dgm:t>
        <a:bodyPr/>
        <a:lstStyle/>
        <a:p>
          <a:endParaRPr lang="en-US"/>
        </a:p>
      </dgm:t>
    </dgm:pt>
    <dgm:pt modelId="{5200379E-3B31-4E00-B379-E76869E42679}" type="pres">
      <dgm:prSet presAssocID="{A070614F-98EF-482A-9618-1F88CC5F9AE1}" presName="hSp" presStyleCnt="0"/>
      <dgm:spPr/>
    </dgm:pt>
    <dgm:pt modelId="{C3F076F4-E6EE-4723-BDA4-45495F2398D6}" type="pres">
      <dgm:prSet presAssocID="{A070614F-98EF-482A-9618-1F88CC5F9AE1}" presName="vProcSp" presStyleCnt="0"/>
      <dgm:spPr/>
    </dgm:pt>
    <dgm:pt modelId="{56BCE541-840B-4243-AC9F-64E01B844287}" type="pres">
      <dgm:prSet presAssocID="{A070614F-98EF-482A-9618-1F88CC5F9AE1}" presName="vSp1" presStyleCnt="0"/>
      <dgm:spPr/>
    </dgm:pt>
    <dgm:pt modelId="{5F72314A-1516-4E39-8325-A46454B70992}" type="pres">
      <dgm:prSet presAssocID="{A070614F-98EF-482A-9618-1F88CC5F9AE1}" presName="simulatedConn" presStyleLbl="solidFgAcc1" presStyleIdx="0" presStyleCnt="2"/>
      <dgm:spPr/>
    </dgm:pt>
    <dgm:pt modelId="{BEEC6D2F-F527-4F60-A09C-BAED75E61BA3}" type="pres">
      <dgm:prSet presAssocID="{A070614F-98EF-482A-9618-1F88CC5F9AE1}" presName="vSp2" presStyleCnt="0"/>
      <dgm:spPr/>
    </dgm:pt>
    <dgm:pt modelId="{33D49B1E-0337-4210-9674-854A34134220}" type="pres">
      <dgm:prSet presAssocID="{A070614F-98EF-482A-9618-1F88CC5F9AE1}" presName="sibTrans" presStyleCnt="0"/>
      <dgm:spPr/>
    </dgm:pt>
    <dgm:pt modelId="{F53A732C-64FD-4F3C-9B47-B0A24AE4468C}" type="pres">
      <dgm:prSet presAssocID="{16B85A73-4E76-437E-9197-E9DCF5D56414}" presName="compositeNode" presStyleCnt="0">
        <dgm:presLayoutVars>
          <dgm:bulletEnabled val="1"/>
        </dgm:presLayoutVars>
      </dgm:prSet>
      <dgm:spPr/>
    </dgm:pt>
    <dgm:pt modelId="{1A3CA397-C77E-4496-B37E-B8325B928E06}" type="pres">
      <dgm:prSet presAssocID="{16B85A73-4E76-437E-9197-E9DCF5D56414}" presName="bgRect" presStyleLbl="node1" presStyleIdx="1" presStyleCnt="3"/>
      <dgm:spPr/>
      <dgm:t>
        <a:bodyPr/>
        <a:lstStyle/>
        <a:p>
          <a:endParaRPr lang="en-US"/>
        </a:p>
      </dgm:t>
    </dgm:pt>
    <dgm:pt modelId="{849C8632-1BE6-4F77-BAB4-A985ED567F0C}" type="pres">
      <dgm:prSet presAssocID="{16B85A73-4E76-437E-9197-E9DCF5D56414}" presName="parentNode" presStyleLbl="node1" presStyleIdx="1" presStyleCnt="3">
        <dgm:presLayoutVars>
          <dgm:chMax val="0"/>
          <dgm:bulletEnabled val="1"/>
        </dgm:presLayoutVars>
      </dgm:prSet>
      <dgm:spPr/>
      <dgm:t>
        <a:bodyPr/>
        <a:lstStyle/>
        <a:p>
          <a:endParaRPr lang="en-US"/>
        </a:p>
      </dgm:t>
    </dgm:pt>
    <dgm:pt modelId="{1C097679-ACD2-4CDE-BBFF-6B009F63C1FB}" type="pres">
      <dgm:prSet presAssocID="{16B85A73-4E76-437E-9197-E9DCF5D56414}" presName="childNode" presStyleLbl="node1" presStyleIdx="1" presStyleCnt="3">
        <dgm:presLayoutVars>
          <dgm:bulletEnabled val="1"/>
        </dgm:presLayoutVars>
      </dgm:prSet>
      <dgm:spPr/>
      <dgm:t>
        <a:bodyPr/>
        <a:lstStyle/>
        <a:p>
          <a:endParaRPr lang="en-US"/>
        </a:p>
      </dgm:t>
    </dgm:pt>
    <dgm:pt modelId="{3218559A-25CB-4727-9847-F8EAAF84C356}" type="pres">
      <dgm:prSet presAssocID="{7F3E54D3-806D-42A4-BC60-CA4A5A1875D1}" presName="hSp" presStyleCnt="0"/>
      <dgm:spPr/>
    </dgm:pt>
    <dgm:pt modelId="{DE21D816-9EA7-40ED-AEB7-D76CAE398764}" type="pres">
      <dgm:prSet presAssocID="{7F3E54D3-806D-42A4-BC60-CA4A5A1875D1}" presName="vProcSp" presStyleCnt="0"/>
      <dgm:spPr/>
    </dgm:pt>
    <dgm:pt modelId="{82C0FFA1-C795-42AE-BB3E-4DC33C18AA55}" type="pres">
      <dgm:prSet presAssocID="{7F3E54D3-806D-42A4-BC60-CA4A5A1875D1}" presName="vSp1" presStyleCnt="0"/>
      <dgm:spPr/>
    </dgm:pt>
    <dgm:pt modelId="{D9A0D6A3-6D94-4680-B55F-54BD4F7F4D0B}" type="pres">
      <dgm:prSet presAssocID="{7F3E54D3-806D-42A4-BC60-CA4A5A1875D1}" presName="simulatedConn" presStyleLbl="solidFgAcc1" presStyleIdx="1" presStyleCnt="2"/>
      <dgm:spPr/>
    </dgm:pt>
    <dgm:pt modelId="{1B01BF36-C4C8-48ED-A96E-73C37233445B}" type="pres">
      <dgm:prSet presAssocID="{7F3E54D3-806D-42A4-BC60-CA4A5A1875D1}" presName="vSp2" presStyleCnt="0"/>
      <dgm:spPr/>
    </dgm:pt>
    <dgm:pt modelId="{4C85D00F-BB28-47A8-A027-38FE083E857D}" type="pres">
      <dgm:prSet presAssocID="{7F3E54D3-806D-42A4-BC60-CA4A5A1875D1}" presName="sibTrans" presStyleCnt="0"/>
      <dgm:spPr/>
    </dgm:pt>
    <dgm:pt modelId="{B2C835FF-1297-4156-9C71-7C3DB49CE550}" type="pres">
      <dgm:prSet presAssocID="{82082B07-BFF2-40A9-A766-416867001EE2}" presName="compositeNode" presStyleCnt="0">
        <dgm:presLayoutVars>
          <dgm:bulletEnabled val="1"/>
        </dgm:presLayoutVars>
      </dgm:prSet>
      <dgm:spPr/>
    </dgm:pt>
    <dgm:pt modelId="{601C18F8-FE4A-4275-979C-1F7EC2AC9229}" type="pres">
      <dgm:prSet presAssocID="{82082B07-BFF2-40A9-A766-416867001EE2}" presName="bgRect" presStyleLbl="node1" presStyleIdx="2" presStyleCnt="3"/>
      <dgm:spPr/>
      <dgm:t>
        <a:bodyPr/>
        <a:lstStyle/>
        <a:p>
          <a:endParaRPr lang="en-US"/>
        </a:p>
      </dgm:t>
    </dgm:pt>
    <dgm:pt modelId="{DED44765-CF80-46A9-98F6-7169D313F93E}" type="pres">
      <dgm:prSet presAssocID="{82082B07-BFF2-40A9-A766-416867001EE2}" presName="parentNode" presStyleLbl="node1" presStyleIdx="2" presStyleCnt="3">
        <dgm:presLayoutVars>
          <dgm:chMax val="0"/>
          <dgm:bulletEnabled val="1"/>
        </dgm:presLayoutVars>
      </dgm:prSet>
      <dgm:spPr/>
      <dgm:t>
        <a:bodyPr/>
        <a:lstStyle/>
        <a:p>
          <a:endParaRPr lang="en-US"/>
        </a:p>
      </dgm:t>
    </dgm:pt>
    <dgm:pt modelId="{F63CCCD2-5099-4487-92AE-FF584C3D743D}" type="pres">
      <dgm:prSet presAssocID="{82082B07-BFF2-40A9-A766-416867001EE2}" presName="childNode" presStyleLbl="node1" presStyleIdx="2" presStyleCnt="3">
        <dgm:presLayoutVars>
          <dgm:bulletEnabled val="1"/>
        </dgm:presLayoutVars>
      </dgm:prSet>
      <dgm:spPr/>
      <dgm:t>
        <a:bodyPr/>
        <a:lstStyle/>
        <a:p>
          <a:endParaRPr lang="en-US"/>
        </a:p>
      </dgm:t>
    </dgm:pt>
  </dgm:ptLst>
  <dgm:cxnLst>
    <dgm:cxn modelId="{CAFD4189-0C30-4B6F-8CEC-C0705E303763}" type="presOf" srcId="{16B85A73-4E76-437E-9197-E9DCF5D56414}" destId="{849C8632-1BE6-4F77-BAB4-A985ED567F0C}" srcOrd="1" destOrd="0" presId="urn:microsoft.com/office/officeart/2005/8/layout/hProcess7"/>
    <dgm:cxn modelId="{11396996-7F0C-4E60-A9A7-6081D17A5AAC}" type="presOf" srcId="{84212B8D-CF4B-4A56-806D-F143073631D2}" destId="{2A00C4FC-235F-41C9-BDFC-168BEB78F48E}" srcOrd="0" destOrd="0" presId="urn:microsoft.com/office/officeart/2005/8/layout/hProcess7"/>
    <dgm:cxn modelId="{7045722E-32A7-4BEF-AFEA-53B06FFBEB36}" type="presOf" srcId="{82082B07-BFF2-40A9-A766-416867001EE2}" destId="{601C18F8-FE4A-4275-979C-1F7EC2AC9229}" srcOrd="0" destOrd="0" presId="urn:microsoft.com/office/officeart/2005/8/layout/hProcess7"/>
    <dgm:cxn modelId="{1691C5C0-C948-40AD-B35E-D772956E4407}" type="presOf" srcId="{A53B8D95-BBF8-4CE5-A1B5-4FAEE6A5221F}" destId="{44E39969-4D9D-4ACC-82BF-E17B85FB875A}" srcOrd="0" destOrd="0" presId="urn:microsoft.com/office/officeart/2005/8/layout/hProcess7"/>
    <dgm:cxn modelId="{C9DDD4A2-8536-438E-A2EC-57B57E93BD87}" srcId="{84212B8D-CF4B-4A56-806D-F143073631D2}" destId="{A53B8D95-BBF8-4CE5-A1B5-4FAEE6A5221F}" srcOrd="0" destOrd="0" parTransId="{05588D26-5265-4583-95C4-B249079E4267}" sibTransId="{ACF9C7A9-E275-4587-9BD2-43A7925E1BD2}"/>
    <dgm:cxn modelId="{137E3B76-6BF8-4242-BC94-834D9A6DE38C}" type="presOf" srcId="{4BCB752A-40C0-4546-8E35-EED12A097E35}" destId="{B46B2AD4-0353-40F9-B719-C8CB66379228}" srcOrd="0" destOrd="0" presId="urn:microsoft.com/office/officeart/2005/8/layout/hProcess7"/>
    <dgm:cxn modelId="{E194C395-34D6-44C5-8DAF-CDBA8BC00886}" srcId="{4BCB752A-40C0-4546-8E35-EED12A097E35}" destId="{16B85A73-4E76-437E-9197-E9DCF5D56414}" srcOrd="1" destOrd="0" parTransId="{35782331-54C9-43B9-9E6F-AB2DF18D146E}" sibTransId="{7F3E54D3-806D-42A4-BC60-CA4A5A1875D1}"/>
    <dgm:cxn modelId="{2ED7FA0F-EEDC-4B99-8F0E-058A9682A871}" srcId="{16B85A73-4E76-437E-9197-E9DCF5D56414}" destId="{955DB440-F60B-415C-88CA-83FCA0E0E046}" srcOrd="0" destOrd="0" parTransId="{52551262-F2BF-471B-A609-F6A6528426B2}" sibTransId="{0716C46F-47DC-47F6-BF9D-5706366EF355}"/>
    <dgm:cxn modelId="{FBDF7BAC-4072-4D32-8A0E-0CDA78A4A4ED}" srcId="{4BCB752A-40C0-4546-8E35-EED12A097E35}" destId="{84212B8D-CF4B-4A56-806D-F143073631D2}" srcOrd="0" destOrd="0" parTransId="{ECC57646-445C-40A3-AF54-DAF2DD52D1D0}" sibTransId="{A070614F-98EF-482A-9618-1F88CC5F9AE1}"/>
    <dgm:cxn modelId="{FA853EDE-18A8-46B2-A143-131454A35A59}" srcId="{4BCB752A-40C0-4546-8E35-EED12A097E35}" destId="{82082B07-BFF2-40A9-A766-416867001EE2}" srcOrd="2" destOrd="0" parTransId="{FA2644EF-5182-44A4-8755-3E0BE2C9E65F}" sibTransId="{96189DE0-4232-40DD-A039-50FF2D3E9A47}"/>
    <dgm:cxn modelId="{8E6C9D93-60B5-432C-BC53-E36BAE51872D}" type="presOf" srcId="{82082B07-BFF2-40A9-A766-416867001EE2}" destId="{DED44765-CF80-46A9-98F6-7169D313F93E}" srcOrd="1" destOrd="0" presId="urn:microsoft.com/office/officeart/2005/8/layout/hProcess7"/>
    <dgm:cxn modelId="{7DA6BC83-AB78-41A1-9D17-4900CA47F89A}" type="presOf" srcId="{84212B8D-CF4B-4A56-806D-F143073631D2}" destId="{2C7F08A0-B78E-4998-A571-C616B142A9D6}" srcOrd="1" destOrd="0" presId="urn:microsoft.com/office/officeart/2005/8/layout/hProcess7"/>
    <dgm:cxn modelId="{848BA78E-459A-471B-AD85-F6354E21397B}" type="presOf" srcId="{955DB440-F60B-415C-88CA-83FCA0E0E046}" destId="{1C097679-ACD2-4CDE-BBFF-6B009F63C1FB}" srcOrd="0" destOrd="0" presId="urn:microsoft.com/office/officeart/2005/8/layout/hProcess7"/>
    <dgm:cxn modelId="{632A54ED-ACEF-40D3-82F1-16161A548908}" srcId="{82082B07-BFF2-40A9-A766-416867001EE2}" destId="{A4C17974-52FE-443B-BD28-0DA9447A2E04}" srcOrd="0" destOrd="0" parTransId="{8B783A8D-07B6-482B-9431-8BB1D971B92F}" sibTransId="{49D70557-D912-4BA5-B56B-AF8F3BF85E8C}"/>
    <dgm:cxn modelId="{250C1D6F-4E68-4029-9021-E9FC64DAAB8D}" type="presOf" srcId="{A4C17974-52FE-443B-BD28-0DA9447A2E04}" destId="{F63CCCD2-5099-4487-92AE-FF584C3D743D}" srcOrd="0" destOrd="0" presId="urn:microsoft.com/office/officeart/2005/8/layout/hProcess7"/>
    <dgm:cxn modelId="{E425CF77-A98E-4A66-ACC9-0946CBF23B7A}" type="presOf" srcId="{16B85A73-4E76-437E-9197-E9DCF5D56414}" destId="{1A3CA397-C77E-4496-B37E-B8325B928E06}" srcOrd="0" destOrd="0" presId="urn:microsoft.com/office/officeart/2005/8/layout/hProcess7"/>
    <dgm:cxn modelId="{6D9742F5-862A-4ED4-98BA-B4443A5BB5DC}" type="presParOf" srcId="{B46B2AD4-0353-40F9-B719-C8CB66379228}" destId="{160F934B-B0E1-4A3D-AB5B-D58FC32D097F}" srcOrd="0" destOrd="0" presId="urn:microsoft.com/office/officeart/2005/8/layout/hProcess7"/>
    <dgm:cxn modelId="{D4D19516-648F-4801-9269-7FED47890E3D}" type="presParOf" srcId="{160F934B-B0E1-4A3D-AB5B-D58FC32D097F}" destId="{2A00C4FC-235F-41C9-BDFC-168BEB78F48E}" srcOrd="0" destOrd="0" presId="urn:microsoft.com/office/officeart/2005/8/layout/hProcess7"/>
    <dgm:cxn modelId="{D9F24F08-6A85-4741-8692-4526DA15E190}" type="presParOf" srcId="{160F934B-B0E1-4A3D-AB5B-D58FC32D097F}" destId="{2C7F08A0-B78E-4998-A571-C616B142A9D6}" srcOrd="1" destOrd="0" presId="urn:microsoft.com/office/officeart/2005/8/layout/hProcess7"/>
    <dgm:cxn modelId="{C391E493-4982-4CB2-BA36-C827564A0C95}" type="presParOf" srcId="{160F934B-B0E1-4A3D-AB5B-D58FC32D097F}" destId="{44E39969-4D9D-4ACC-82BF-E17B85FB875A}" srcOrd="2" destOrd="0" presId="urn:microsoft.com/office/officeart/2005/8/layout/hProcess7"/>
    <dgm:cxn modelId="{7074C5E1-DD3B-462B-8CF4-B60D479B4C81}" type="presParOf" srcId="{B46B2AD4-0353-40F9-B719-C8CB66379228}" destId="{5200379E-3B31-4E00-B379-E76869E42679}" srcOrd="1" destOrd="0" presId="urn:microsoft.com/office/officeart/2005/8/layout/hProcess7"/>
    <dgm:cxn modelId="{504E8C96-1504-4546-9A8A-B23FCB9A38C1}" type="presParOf" srcId="{B46B2AD4-0353-40F9-B719-C8CB66379228}" destId="{C3F076F4-E6EE-4723-BDA4-45495F2398D6}" srcOrd="2" destOrd="0" presId="urn:microsoft.com/office/officeart/2005/8/layout/hProcess7"/>
    <dgm:cxn modelId="{F2AA32B6-7CEB-49D4-B330-4AEE897F0E67}" type="presParOf" srcId="{C3F076F4-E6EE-4723-BDA4-45495F2398D6}" destId="{56BCE541-840B-4243-AC9F-64E01B844287}" srcOrd="0" destOrd="0" presId="urn:microsoft.com/office/officeart/2005/8/layout/hProcess7"/>
    <dgm:cxn modelId="{05AE8714-F453-47DF-8C1E-BAAED9ECD18A}" type="presParOf" srcId="{C3F076F4-E6EE-4723-BDA4-45495F2398D6}" destId="{5F72314A-1516-4E39-8325-A46454B70992}" srcOrd="1" destOrd="0" presId="urn:microsoft.com/office/officeart/2005/8/layout/hProcess7"/>
    <dgm:cxn modelId="{641980F5-E117-4A69-B178-7DCFE5592717}" type="presParOf" srcId="{C3F076F4-E6EE-4723-BDA4-45495F2398D6}" destId="{BEEC6D2F-F527-4F60-A09C-BAED75E61BA3}" srcOrd="2" destOrd="0" presId="urn:microsoft.com/office/officeart/2005/8/layout/hProcess7"/>
    <dgm:cxn modelId="{812A8CAB-F0FC-45D7-B359-B8E6E5A54BB9}" type="presParOf" srcId="{B46B2AD4-0353-40F9-B719-C8CB66379228}" destId="{33D49B1E-0337-4210-9674-854A34134220}" srcOrd="3" destOrd="0" presId="urn:microsoft.com/office/officeart/2005/8/layout/hProcess7"/>
    <dgm:cxn modelId="{3B22EA78-FEC8-4A2D-8ED2-0DB53965CAA4}" type="presParOf" srcId="{B46B2AD4-0353-40F9-B719-C8CB66379228}" destId="{F53A732C-64FD-4F3C-9B47-B0A24AE4468C}" srcOrd="4" destOrd="0" presId="urn:microsoft.com/office/officeart/2005/8/layout/hProcess7"/>
    <dgm:cxn modelId="{044EB4C6-BC82-4229-A4D3-C9930E953EF1}" type="presParOf" srcId="{F53A732C-64FD-4F3C-9B47-B0A24AE4468C}" destId="{1A3CA397-C77E-4496-B37E-B8325B928E06}" srcOrd="0" destOrd="0" presId="urn:microsoft.com/office/officeart/2005/8/layout/hProcess7"/>
    <dgm:cxn modelId="{A9777C1F-F85D-4A8F-900D-91C1ACA4CC70}" type="presParOf" srcId="{F53A732C-64FD-4F3C-9B47-B0A24AE4468C}" destId="{849C8632-1BE6-4F77-BAB4-A985ED567F0C}" srcOrd="1" destOrd="0" presId="urn:microsoft.com/office/officeart/2005/8/layout/hProcess7"/>
    <dgm:cxn modelId="{5C584102-1761-425E-9A65-631570A67155}" type="presParOf" srcId="{F53A732C-64FD-4F3C-9B47-B0A24AE4468C}" destId="{1C097679-ACD2-4CDE-BBFF-6B009F63C1FB}" srcOrd="2" destOrd="0" presId="urn:microsoft.com/office/officeart/2005/8/layout/hProcess7"/>
    <dgm:cxn modelId="{4ABFE804-DA7B-41AA-801B-E98E4C2C0E81}" type="presParOf" srcId="{B46B2AD4-0353-40F9-B719-C8CB66379228}" destId="{3218559A-25CB-4727-9847-F8EAAF84C356}" srcOrd="5" destOrd="0" presId="urn:microsoft.com/office/officeart/2005/8/layout/hProcess7"/>
    <dgm:cxn modelId="{250915BE-15A5-44BE-9A70-F5F9821F6673}" type="presParOf" srcId="{B46B2AD4-0353-40F9-B719-C8CB66379228}" destId="{DE21D816-9EA7-40ED-AEB7-D76CAE398764}" srcOrd="6" destOrd="0" presId="urn:microsoft.com/office/officeart/2005/8/layout/hProcess7"/>
    <dgm:cxn modelId="{501510D9-EF14-446B-B4A9-F36CE77538D5}" type="presParOf" srcId="{DE21D816-9EA7-40ED-AEB7-D76CAE398764}" destId="{82C0FFA1-C795-42AE-BB3E-4DC33C18AA55}" srcOrd="0" destOrd="0" presId="urn:microsoft.com/office/officeart/2005/8/layout/hProcess7"/>
    <dgm:cxn modelId="{479E64E2-2C86-4820-86B2-C6C4653D6EB8}" type="presParOf" srcId="{DE21D816-9EA7-40ED-AEB7-D76CAE398764}" destId="{D9A0D6A3-6D94-4680-B55F-54BD4F7F4D0B}" srcOrd="1" destOrd="0" presId="urn:microsoft.com/office/officeart/2005/8/layout/hProcess7"/>
    <dgm:cxn modelId="{A32A9500-A423-416D-8102-E282D29A780F}" type="presParOf" srcId="{DE21D816-9EA7-40ED-AEB7-D76CAE398764}" destId="{1B01BF36-C4C8-48ED-A96E-73C37233445B}" srcOrd="2" destOrd="0" presId="urn:microsoft.com/office/officeart/2005/8/layout/hProcess7"/>
    <dgm:cxn modelId="{C1183B87-E3D5-4818-8260-B6BE34006DBC}" type="presParOf" srcId="{B46B2AD4-0353-40F9-B719-C8CB66379228}" destId="{4C85D00F-BB28-47A8-A027-38FE083E857D}" srcOrd="7" destOrd="0" presId="urn:microsoft.com/office/officeart/2005/8/layout/hProcess7"/>
    <dgm:cxn modelId="{47DF0C13-9A21-47A4-9A04-BCC6193A5218}" type="presParOf" srcId="{B46B2AD4-0353-40F9-B719-C8CB66379228}" destId="{B2C835FF-1297-4156-9C71-7C3DB49CE550}" srcOrd="8" destOrd="0" presId="urn:microsoft.com/office/officeart/2005/8/layout/hProcess7"/>
    <dgm:cxn modelId="{9D74558A-F06A-4037-946B-15D06C536350}" type="presParOf" srcId="{B2C835FF-1297-4156-9C71-7C3DB49CE550}" destId="{601C18F8-FE4A-4275-979C-1F7EC2AC9229}" srcOrd="0" destOrd="0" presId="urn:microsoft.com/office/officeart/2005/8/layout/hProcess7"/>
    <dgm:cxn modelId="{A0C17814-D3FE-4C58-993C-A71337C114A3}" type="presParOf" srcId="{B2C835FF-1297-4156-9C71-7C3DB49CE550}" destId="{DED44765-CF80-46A9-98F6-7169D313F93E}" srcOrd="1" destOrd="0" presId="urn:microsoft.com/office/officeart/2005/8/layout/hProcess7"/>
    <dgm:cxn modelId="{7ECC826E-6B70-423B-AEBD-C57CF65D3670}" type="presParOf" srcId="{B2C835FF-1297-4156-9C71-7C3DB49CE550}" destId="{F63CCCD2-5099-4487-92AE-FF584C3D743D}"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9A7B89-D78D-4FA6-BA85-4C265CCD123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7AD24D01-1497-40A2-92B2-1773B8C7C7F9}">
      <dgm:prSet phldrT="[Text]"/>
      <dgm:spPr/>
      <dgm:t>
        <a:bodyPr/>
        <a:lstStyle/>
        <a:p>
          <a:r>
            <a:rPr lang="en-US" dirty="0" smtClean="0"/>
            <a:t>1</a:t>
          </a:r>
          <a:endParaRPr lang="en-US" dirty="0"/>
        </a:p>
      </dgm:t>
    </dgm:pt>
    <dgm:pt modelId="{16463E86-662A-4B52-A142-7E4FBA6F156E}" type="parTrans" cxnId="{7759E8D3-DC4F-4D93-B8C2-89CB2BADAE31}">
      <dgm:prSet/>
      <dgm:spPr/>
      <dgm:t>
        <a:bodyPr/>
        <a:lstStyle/>
        <a:p>
          <a:endParaRPr lang="en-US"/>
        </a:p>
      </dgm:t>
    </dgm:pt>
    <dgm:pt modelId="{BD2A8141-D5EB-45F8-9643-23A684B98E0B}" type="sibTrans" cxnId="{7759E8D3-DC4F-4D93-B8C2-89CB2BADAE31}">
      <dgm:prSet/>
      <dgm:spPr/>
      <dgm:t>
        <a:bodyPr/>
        <a:lstStyle/>
        <a:p>
          <a:endParaRPr lang="en-US"/>
        </a:p>
      </dgm:t>
    </dgm:pt>
    <dgm:pt modelId="{40490D7C-4C3A-41D2-A73C-BEBC33586A3C}">
      <dgm:prSet phldrT="[Text]"/>
      <dgm:spPr/>
      <dgm:t>
        <a:bodyPr/>
        <a:lstStyle/>
        <a:p>
          <a:r>
            <a:rPr lang="en-US" dirty="0" err="1" smtClean="0"/>
            <a:t>Thêm</a:t>
          </a:r>
          <a:r>
            <a:rPr lang="en-US" dirty="0" smtClean="0"/>
            <a:t> </a:t>
          </a:r>
          <a:r>
            <a:rPr lang="en-US" dirty="0" err="1" smtClean="0"/>
            <a:t>thông</a:t>
          </a:r>
          <a:r>
            <a:rPr lang="en-US" dirty="0" smtClean="0"/>
            <a:t> tin </a:t>
          </a:r>
          <a:r>
            <a:rPr lang="en-US" dirty="0" err="1" smtClean="0"/>
            <a:t>mới</a:t>
          </a:r>
          <a:endParaRPr lang="en-US" dirty="0"/>
        </a:p>
      </dgm:t>
    </dgm:pt>
    <dgm:pt modelId="{C10E0BA6-24F5-46F1-B349-CCAF3D685B20}" type="parTrans" cxnId="{D530AE11-8FB4-4D75-A4C3-DC27F4BD466A}">
      <dgm:prSet/>
      <dgm:spPr/>
      <dgm:t>
        <a:bodyPr/>
        <a:lstStyle/>
        <a:p>
          <a:endParaRPr lang="en-US"/>
        </a:p>
      </dgm:t>
    </dgm:pt>
    <dgm:pt modelId="{BFCFEC91-22DC-4310-B670-C733C74446CC}" type="sibTrans" cxnId="{D530AE11-8FB4-4D75-A4C3-DC27F4BD466A}">
      <dgm:prSet/>
      <dgm:spPr/>
      <dgm:t>
        <a:bodyPr/>
        <a:lstStyle/>
        <a:p>
          <a:endParaRPr lang="en-US"/>
        </a:p>
      </dgm:t>
    </dgm:pt>
    <dgm:pt modelId="{52DB80F5-7C81-43EA-8AD6-2FC2C573BB84}">
      <dgm:prSet phldrT="[Text]"/>
      <dgm:spPr/>
      <dgm:t>
        <a:bodyPr/>
        <a:lstStyle/>
        <a:p>
          <a:r>
            <a:rPr lang="en-US" dirty="0" err="1" smtClean="0"/>
            <a:t>Thêm</a:t>
          </a:r>
          <a:r>
            <a:rPr lang="en-US" dirty="0" smtClean="0"/>
            <a:t> </a:t>
          </a:r>
          <a:r>
            <a:rPr lang="en-US" dirty="0" err="1" smtClean="0"/>
            <a:t>các</a:t>
          </a:r>
          <a:r>
            <a:rPr lang="en-US" dirty="0" smtClean="0"/>
            <a:t> </a:t>
          </a:r>
          <a:r>
            <a:rPr lang="en-US" dirty="0" err="1" smtClean="0"/>
            <a:t>thông</a:t>
          </a:r>
          <a:r>
            <a:rPr lang="en-US" dirty="0" smtClean="0"/>
            <a:t> tin </a:t>
          </a:r>
          <a:r>
            <a:rPr lang="en-US" dirty="0" err="1" smtClean="0"/>
            <a:t>mới</a:t>
          </a:r>
          <a:r>
            <a:rPr lang="en-US" dirty="0" smtClean="0"/>
            <a:t> </a:t>
          </a:r>
          <a:r>
            <a:rPr lang="en-US" dirty="0" err="1" smtClean="0"/>
            <a:t>vào</a:t>
          </a:r>
          <a:r>
            <a:rPr lang="en-US" dirty="0" smtClean="0"/>
            <a:t> </a:t>
          </a:r>
          <a:r>
            <a:rPr lang="en-US" dirty="0" err="1" smtClean="0"/>
            <a:t>hệ</a:t>
          </a:r>
          <a:r>
            <a:rPr lang="en-US" dirty="0" smtClean="0"/>
            <a:t> </a:t>
          </a:r>
          <a:r>
            <a:rPr lang="en-US" dirty="0" err="1" smtClean="0"/>
            <a:t>cơ</a:t>
          </a:r>
          <a:r>
            <a:rPr lang="en-US" dirty="0" smtClean="0"/>
            <a:t> </a:t>
          </a:r>
          <a:r>
            <a:rPr lang="en-US" dirty="0" err="1" smtClean="0"/>
            <a:t>sở</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a:t>
          </a:r>
          <a:r>
            <a:rPr lang="en-US" dirty="0" err="1" smtClean="0"/>
            <a:t>hệ</a:t>
          </a:r>
          <a:r>
            <a:rPr lang="en-US" dirty="0" smtClean="0"/>
            <a:t> </a:t>
          </a:r>
          <a:r>
            <a:rPr lang="en-US" dirty="0" err="1" smtClean="0"/>
            <a:t>thống</a:t>
          </a:r>
          <a:endParaRPr lang="en-US" dirty="0"/>
        </a:p>
      </dgm:t>
    </dgm:pt>
    <dgm:pt modelId="{34745073-C3AC-4994-9CBE-B5C47BBCB49A}" type="parTrans" cxnId="{5819A1A2-D515-496F-B3FB-DB4DA9242D9F}">
      <dgm:prSet/>
      <dgm:spPr/>
      <dgm:t>
        <a:bodyPr/>
        <a:lstStyle/>
        <a:p>
          <a:endParaRPr lang="en-US"/>
        </a:p>
      </dgm:t>
    </dgm:pt>
    <dgm:pt modelId="{C4E02EBD-F0E1-42FF-8C63-086C31F82CCB}" type="sibTrans" cxnId="{5819A1A2-D515-496F-B3FB-DB4DA9242D9F}">
      <dgm:prSet/>
      <dgm:spPr/>
      <dgm:t>
        <a:bodyPr/>
        <a:lstStyle/>
        <a:p>
          <a:endParaRPr lang="en-US"/>
        </a:p>
      </dgm:t>
    </dgm:pt>
    <dgm:pt modelId="{1FB30EAA-BD3B-4480-BF86-CEE5F917DDC1}">
      <dgm:prSet phldrT="[Text]"/>
      <dgm:spPr/>
      <dgm:t>
        <a:bodyPr/>
        <a:lstStyle/>
        <a:p>
          <a:r>
            <a:rPr lang="en-US" dirty="0" smtClean="0"/>
            <a:t>2</a:t>
          </a:r>
          <a:endParaRPr lang="en-US" dirty="0"/>
        </a:p>
      </dgm:t>
    </dgm:pt>
    <dgm:pt modelId="{F32B4C60-67EE-4B85-A3C7-6AC528D58AD1}" type="parTrans" cxnId="{B2780066-9771-4D6D-8BDC-0BB3A3E8759A}">
      <dgm:prSet/>
      <dgm:spPr/>
      <dgm:t>
        <a:bodyPr/>
        <a:lstStyle/>
        <a:p>
          <a:endParaRPr lang="en-US"/>
        </a:p>
      </dgm:t>
    </dgm:pt>
    <dgm:pt modelId="{7156A6E8-2CC0-4C20-8A03-213C5A4E35F4}" type="sibTrans" cxnId="{B2780066-9771-4D6D-8BDC-0BB3A3E8759A}">
      <dgm:prSet/>
      <dgm:spPr/>
      <dgm:t>
        <a:bodyPr/>
        <a:lstStyle/>
        <a:p>
          <a:endParaRPr lang="en-US"/>
        </a:p>
      </dgm:t>
    </dgm:pt>
    <dgm:pt modelId="{5BDFED25-01A7-45B0-AD33-BE08347ED262}">
      <dgm:prSet phldrT="[Text]"/>
      <dgm:spPr/>
      <dgm:t>
        <a:bodyPr/>
        <a:lstStyle/>
        <a:p>
          <a:r>
            <a:rPr lang="en-US" dirty="0" err="1" smtClean="0"/>
            <a:t>Cập</a:t>
          </a:r>
          <a:r>
            <a:rPr lang="en-US" dirty="0" smtClean="0"/>
            <a:t> </a:t>
          </a:r>
          <a:r>
            <a:rPr lang="en-US" dirty="0" err="1" smtClean="0"/>
            <a:t>nhật</a:t>
          </a:r>
          <a:r>
            <a:rPr lang="en-US" dirty="0" smtClean="0"/>
            <a:t> </a:t>
          </a:r>
          <a:r>
            <a:rPr lang="en-US" dirty="0" err="1" smtClean="0"/>
            <a:t>thông</a:t>
          </a:r>
          <a:r>
            <a:rPr lang="en-US" dirty="0" smtClean="0"/>
            <a:t> tin</a:t>
          </a:r>
          <a:endParaRPr lang="en-US" dirty="0"/>
        </a:p>
      </dgm:t>
    </dgm:pt>
    <dgm:pt modelId="{0CF5AE57-FC15-48E3-A192-A3379C79114D}" type="parTrans" cxnId="{67FC32D2-106E-498B-B1C4-DE2F8E33F404}">
      <dgm:prSet/>
      <dgm:spPr/>
      <dgm:t>
        <a:bodyPr/>
        <a:lstStyle/>
        <a:p>
          <a:endParaRPr lang="en-US"/>
        </a:p>
      </dgm:t>
    </dgm:pt>
    <dgm:pt modelId="{7D9CA116-8534-4131-A116-FA7FF89EE676}" type="sibTrans" cxnId="{67FC32D2-106E-498B-B1C4-DE2F8E33F404}">
      <dgm:prSet/>
      <dgm:spPr/>
      <dgm:t>
        <a:bodyPr/>
        <a:lstStyle/>
        <a:p>
          <a:endParaRPr lang="en-US"/>
        </a:p>
      </dgm:t>
    </dgm:pt>
    <dgm:pt modelId="{1CE795ED-BADF-4316-B2AE-C2B28A6A142E}">
      <dgm:prSet phldrT="[Text]"/>
      <dgm:spPr/>
      <dgm:t>
        <a:bodyPr/>
        <a:lstStyle/>
        <a:p>
          <a:r>
            <a:rPr lang="en-US" dirty="0" err="1" smtClean="0"/>
            <a:t>Chỉnh</a:t>
          </a:r>
          <a:r>
            <a:rPr lang="en-US" dirty="0" smtClean="0"/>
            <a:t> </a:t>
          </a:r>
          <a:r>
            <a:rPr lang="en-US" dirty="0" err="1" smtClean="0"/>
            <a:t>sửa</a:t>
          </a:r>
          <a:r>
            <a:rPr lang="en-US" dirty="0" smtClean="0"/>
            <a:t> </a:t>
          </a:r>
          <a:r>
            <a:rPr lang="en-US" dirty="0" err="1" smtClean="0"/>
            <a:t>các</a:t>
          </a:r>
          <a:r>
            <a:rPr lang="en-US" dirty="0" smtClean="0"/>
            <a:t> </a:t>
          </a:r>
          <a:r>
            <a:rPr lang="en-US" dirty="0" err="1" smtClean="0"/>
            <a:t>thông</a:t>
          </a:r>
          <a:r>
            <a:rPr lang="en-US" dirty="0" smtClean="0"/>
            <a:t> tin </a:t>
          </a:r>
          <a:r>
            <a:rPr lang="en-US" dirty="0" err="1" smtClean="0"/>
            <a:t>đang</a:t>
          </a:r>
          <a:r>
            <a:rPr lang="en-US" dirty="0" smtClean="0"/>
            <a:t> </a:t>
          </a:r>
          <a:r>
            <a:rPr lang="en-US" dirty="0" err="1" smtClean="0"/>
            <a:t>được</a:t>
          </a:r>
          <a:r>
            <a:rPr lang="en-US" dirty="0" smtClean="0"/>
            <a:t> </a:t>
          </a:r>
          <a:r>
            <a:rPr lang="en-US" dirty="0" err="1" smtClean="0"/>
            <a:t>lưu</a:t>
          </a:r>
          <a:r>
            <a:rPr lang="en-US" dirty="0" smtClean="0"/>
            <a:t> </a:t>
          </a:r>
          <a:r>
            <a:rPr lang="en-US" dirty="0" err="1" smtClean="0"/>
            <a:t>trữ</a:t>
          </a:r>
          <a:r>
            <a:rPr lang="en-US" dirty="0" smtClean="0"/>
            <a:t> </a:t>
          </a:r>
          <a:r>
            <a:rPr lang="en-US" dirty="0" err="1" smtClean="0"/>
            <a:t>trên</a:t>
          </a:r>
          <a:r>
            <a:rPr lang="en-US" dirty="0" smtClean="0"/>
            <a:t> </a:t>
          </a:r>
          <a:r>
            <a:rPr lang="en-US" dirty="0" err="1" smtClean="0"/>
            <a:t>hệ</a:t>
          </a:r>
          <a:r>
            <a:rPr lang="en-US" dirty="0" smtClean="0"/>
            <a:t> </a:t>
          </a:r>
          <a:r>
            <a:rPr lang="en-US" dirty="0" err="1" smtClean="0"/>
            <a:t>cơ</a:t>
          </a:r>
          <a:r>
            <a:rPr lang="en-US" dirty="0" smtClean="0"/>
            <a:t> </a:t>
          </a:r>
          <a:r>
            <a:rPr lang="en-US" dirty="0" err="1" smtClean="0"/>
            <a:t>sở</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a:t>
          </a:r>
          <a:r>
            <a:rPr lang="en-US" dirty="0" err="1" smtClean="0"/>
            <a:t>hệ</a:t>
          </a:r>
          <a:r>
            <a:rPr lang="en-US" dirty="0" smtClean="0"/>
            <a:t> </a:t>
          </a:r>
          <a:r>
            <a:rPr lang="en-US" dirty="0" err="1" smtClean="0"/>
            <a:t>thống</a:t>
          </a:r>
          <a:endParaRPr lang="en-US" dirty="0"/>
        </a:p>
      </dgm:t>
    </dgm:pt>
    <dgm:pt modelId="{3D74559B-334F-49A6-AF43-154B48D96E23}" type="parTrans" cxnId="{6A24020A-8C9E-4294-AE76-E95ACA8474B1}">
      <dgm:prSet/>
      <dgm:spPr/>
      <dgm:t>
        <a:bodyPr/>
        <a:lstStyle/>
        <a:p>
          <a:endParaRPr lang="en-US"/>
        </a:p>
      </dgm:t>
    </dgm:pt>
    <dgm:pt modelId="{7911101D-4F10-4F31-B833-C8E0E4791FD4}" type="sibTrans" cxnId="{6A24020A-8C9E-4294-AE76-E95ACA8474B1}">
      <dgm:prSet/>
      <dgm:spPr/>
      <dgm:t>
        <a:bodyPr/>
        <a:lstStyle/>
        <a:p>
          <a:endParaRPr lang="en-US"/>
        </a:p>
      </dgm:t>
    </dgm:pt>
    <dgm:pt modelId="{21075440-0B4C-4903-928D-75B69D95132F}">
      <dgm:prSet phldrT="[Text]"/>
      <dgm:spPr/>
      <dgm:t>
        <a:bodyPr/>
        <a:lstStyle/>
        <a:p>
          <a:r>
            <a:rPr lang="en-US" dirty="0" smtClean="0"/>
            <a:t>3</a:t>
          </a:r>
          <a:endParaRPr lang="en-US" dirty="0"/>
        </a:p>
      </dgm:t>
    </dgm:pt>
    <dgm:pt modelId="{E6FC3968-3A0A-4F4A-BBDA-581F6E9EF7E4}" type="parTrans" cxnId="{CD471CA1-D3DA-486D-A613-5BAD71CDB41B}">
      <dgm:prSet/>
      <dgm:spPr/>
      <dgm:t>
        <a:bodyPr/>
        <a:lstStyle/>
        <a:p>
          <a:endParaRPr lang="en-US"/>
        </a:p>
      </dgm:t>
    </dgm:pt>
    <dgm:pt modelId="{08AD2AD2-8306-4D17-AA02-0A3F71E6ADDB}" type="sibTrans" cxnId="{CD471CA1-D3DA-486D-A613-5BAD71CDB41B}">
      <dgm:prSet/>
      <dgm:spPr/>
      <dgm:t>
        <a:bodyPr/>
        <a:lstStyle/>
        <a:p>
          <a:endParaRPr lang="en-US"/>
        </a:p>
      </dgm:t>
    </dgm:pt>
    <dgm:pt modelId="{77FE6882-BC6F-4AF9-B3ED-D3FF58048281}">
      <dgm:prSet phldrT="[Text]"/>
      <dgm:spPr/>
      <dgm:t>
        <a:bodyPr/>
        <a:lstStyle/>
        <a:p>
          <a:r>
            <a:rPr lang="en-US" dirty="0" err="1" smtClean="0"/>
            <a:t>Xóa</a:t>
          </a:r>
          <a:r>
            <a:rPr lang="en-US" dirty="0" smtClean="0"/>
            <a:t> </a:t>
          </a:r>
          <a:r>
            <a:rPr lang="en-US" dirty="0" err="1" smtClean="0"/>
            <a:t>thông</a:t>
          </a:r>
          <a:r>
            <a:rPr lang="en-US" dirty="0" smtClean="0"/>
            <a:t> tin</a:t>
          </a:r>
          <a:endParaRPr lang="en-US" dirty="0"/>
        </a:p>
      </dgm:t>
    </dgm:pt>
    <dgm:pt modelId="{04877B54-30E9-4BBB-8DB4-D254FE3E546F}" type="parTrans" cxnId="{8CCCA4AB-628F-452D-9D92-8BCE022D6E6C}">
      <dgm:prSet/>
      <dgm:spPr/>
      <dgm:t>
        <a:bodyPr/>
        <a:lstStyle/>
        <a:p>
          <a:endParaRPr lang="en-US"/>
        </a:p>
      </dgm:t>
    </dgm:pt>
    <dgm:pt modelId="{B139DC28-7762-474C-8588-AFBA84EC5856}" type="sibTrans" cxnId="{8CCCA4AB-628F-452D-9D92-8BCE022D6E6C}">
      <dgm:prSet/>
      <dgm:spPr/>
      <dgm:t>
        <a:bodyPr/>
        <a:lstStyle/>
        <a:p>
          <a:endParaRPr lang="en-US"/>
        </a:p>
      </dgm:t>
    </dgm:pt>
    <dgm:pt modelId="{74CC9B39-EC63-439A-A1CF-771063F390FB}">
      <dgm:prSet phldrT="[Text]"/>
      <dgm:spPr/>
      <dgm:t>
        <a:bodyPr/>
        <a:lstStyle/>
        <a:p>
          <a:r>
            <a:rPr lang="en-US" dirty="0" err="1" smtClean="0"/>
            <a:t>Xóa</a:t>
          </a:r>
          <a:r>
            <a:rPr lang="en-US" dirty="0" smtClean="0"/>
            <a:t> </a:t>
          </a:r>
          <a:r>
            <a:rPr lang="en-US" dirty="0" err="1" smtClean="0"/>
            <a:t>các</a:t>
          </a:r>
          <a:r>
            <a:rPr lang="en-US" dirty="0" smtClean="0"/>
            <a:t> </a:t>
          </a:r>
          <a:r>
            <a:rPr lang="en-US" dirty="0" err="1" smtClean="0"/>
            <a:t>thông</a:t>
          </a:r>
          <a:r>
            <a:rPr lang="en-US" dirty="0" smtClean="0"/>
            <a:t> tin </a:t>
          </a:r>
          <a:r>
            <a:rPr lang="en-US" dirty="0" err="1" smtClean="0"/>
            <a:t>đang</a:t>
          </a:r>
          <a:r>
            <a:rPr lang="en-US" dirty="0" smtClean="0"/>
            <a:t> </a:t>
          </a:r>
          <a:r>
            <a:rPr lang="en-US" dirty="0" err="1" smtClean="0"/>
            <a:t>đang</a:t>
          </a:r>
          <a:r>
            <a:rPr lang="en-US" dirty="0" smtClean="0"/>
            <a:t> </a:t>
          </a:r>
          <a:r>
            <a:rPr lang="en-US" dirty="0" err="1" smtClean="0"/>
            <a:t>được</a:t>
          </a:r>
          <a:r>
            <a:rPr lang="en-US" dirty="0" smtClean="0"/>
            <a:t> </a:t>
          </a:r>
          <a:r>
            <a:rPr lang="en-US" dirty="0" err="1" smtClean="0"/>
            <a:t>lưu</a:t>
          </a:r>
          <a:r>
            <a:rPr lang="en-US" dirty="0" smtClean="0"/>
            <a:t> </a:t>
          </a:r>
          <a:r>
            <a:rPr lang="en-US" dirty="0" err="1" smtClean="0"/>
            <a:t>trữ</a:t>
          </a:r>
          <a:r>
            <a:rPr lang="en-US" dirty="0" smtClean="0"/>
            <a:t> </a:t>
          </a:r>
          <a:r>
            <a:rPr lang="en-US" dirty="0" err="1" smtClean="0"/>
            <a:t>ra</a:t>
          </a:r>
          <a:r>
            <a:rPr lang="en-US" dirty="0" smtClean="0"/>
            <a:t> </a:t>
          </a:r>
          <a:r>
            <a:rPr lang="en-US" dirty="0" err="1" smtClean="0"/>
            <a:t>khỏi</a:t>
          </a:r>
          <a:r>
            <a:rPr lang="en-US" dirty="0" smtClean="0"/>
            <a:t> </a:t>
          </a:r>
          <a:r>
            <a:rPr lang="en-US" dirty="0" err="1" smtClean="0"/>
            <a:t>hệ</a:t>
          </a:r>
          <a:r>
            <a:rPr lang="en-US" dirty="0" smtClean="0"/>
            <a:t> </a:t>
          </a:r>
          <a:r>
            <a:rPr lang="en-US" dirty="0" err="1" smtClean="0"/>
            <a:t>cơ</a:t>
          </a:r>
          <a:r>
            <a:rPr lang="en-US" dirty="0" smtClean="0"/>
            <a:t> </a:t>
          </a:r>
          <a:r>
            <a:rPr lang="en-US" dirty="0" err="1" smtClean="0"/>
            <a:t>sở</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a:t>
          </a:r>
          <a:r>
            <a:rPr lang="en-US" dirty="0" err="1" smtClean="0"/>
            <a:t>hệ</a:t>
          </a:r>
          <a:r>
            <a:rPr lang="en-US" dirty="0" smtClean="0"/>
            <a:t> </a:t>
          </a:r>
          <a:r>
            <a:rPr lang="en-US" dirty="0" err="1" smtClean="0"/>
            <a:t>thống</a:t>
          </a:r>
          <a:r>
            <a:rPr lang="en-US" dirty="0" smtClean="0"/>
            <a:t> </a:t>
          </a:r>
          <a:endParaRPr lang="en-US" dirty="0"/>
        </a:p>
      </dgm:t>
    </dgm:pt>
    <dgm:pt modelId="{009331FE-0B38-4B52-9931-4D71992F1A27}" type="parTrans" cxnId="{E7C74C11-6BF8-44AB-AF12-B651FE002A6F}">
      <dgm:prSet/>
      <dgm:spPr/>
      <dgm:t>
        <a:bodyPr/>
        <a:lstStyle/>
        <a:p>
          <a:endParaRPr lang="en-US"/>
        </a:p>
      </dgm:t>
    </dgm:pt>
    <dgm:pt modelId="{40D4EE35-8F0A-409F-8111-EC5C610D79CF}" type="sibTrans" cxnId="{E7C74C11-6BF8-44AB-AF12-B651FE002A6F}">
      <dgm:prSet/>
      <dgm:spPr/>
      <dgm:t>
        <a:bodyPr/>
        <a:lstStyle/>
        <a:p>
          <a:endParaRPr lang="en-US"/>
        </a:p>
      </dgm:t>
    </dgm:pt>
    <dgm:pt modelId="{CFB5BCBD-30FA-4E5D-BB22-E119A620851D}" type="pres">
      <dgm:prSet presAssocID="{769A7B89-D78D-4FA6-BA85-4C265CCD1236}" presName="Name0" presStyleCnt="0">
        <dgm:presLayoutVars>
          <dgm:chMax/>
          <dgm:chPref val="3"/>
          <dgm:dir/>
          <dgm:animOne val="branch"/>
          <dgm:animLvl val="lvl"/>
        </dgm:presLayoutVars>
      </dgm:prSet>
      <dgm:spPr/>
      <dgm:t>
        <a:bodyPr/>
        <a:lstStyle/>
        <a:p>
          <a:endParaRPr lang="en-US"/>
        </a:p>
      </dgm:t>
    </dgm:pt>
    <dgm:pt modelId="{795314BD-469C-4934-92A1-2650F8D16E52}" type="pres">
      <dgm:prSet presAssocID="{7AD24D01-1497-40A2-92B2-1773B8C7C7F9}" presName="composite" presStyleCnt="0"/>
      <dgm:spPr/>
    </dgm:pt>
    <dgm:pt modelId="{73C0D49A-CC90-4860-9788-32FCCFB018CB}" type="pres">
      <dgm:prSet presAssocID="{7AD24D01-1497-40A2-92B2-1773B8C7C7F9}" presName="FirstChild" presStyleLbl="revTx" presStyleIdx="0" presStyleCnt="6">
        <dgm:presLayoutVars>
          <dgm:chMax val="0"/>
          <dgm:chPref val="0"/>
          <dgm:bulletEnabled val="1"/>
        </dgm:presLayoutVars>
      </dgm:prSet>
      <dgm:spPr/>
      <dgm:t>
        <a:bodyPr/>
        <a:lstStyle/>
        <a:p>
          <a:endParaRPr lang="en-US"/>
        </a:p>
      </dgm:t>
    </dgm:pt>
    <dgm:pt modelId="{AB8502A5-A03F-43FD-AC16-A3CE7634B8B8}" type="pres">
      <dgm:prSet presAssocID="{7AD24D01-1497-40A2-92B2-1773B8C7C7F9}" presName="Parent" presStyleLbl="alignNode1" presStyleIdx="0" presStyleCnt="3">
        <dgm:presLayoutVars>
          <dgm:chMax val="3"/>
          <dgm:chPref val="3"/>
          <dgm:bulletEnabled val="1"/>
        </dgm:presLayoutVars>
      </dgm:prSet>
      <dgm:spPr/>
      <dgm:t>
        <a:bodyPr/>
        <a:lstStyle/>
        <a:p>
          <a:endParaRPr lang="en-US"/>
        </a:p>
      </dgm:t>
    </dgm:pt>
    <dgm:pt modelId="{3B14D345-D4A6-49F1-87E1-2B8A29B93B9F}" type="pres">
      <dgm:prSet presAssocID="{7AD24D01-1497-40A2-92B2-1773B8C7C7F9}" presName="Accent" presStyleLbl="parChTrans1D1" presStyleIdx="0" presStyleCnt="3"/>
      <dgm:spPr/>
    </dgm:pt>
    <dgm:pt modelId="{574A9CBC-343D-4141-BA17-A003A0BC74A9}" type="pres">
      <dgm:prSet presAssocID="{7AD24D01-1497-40A2-92B2-1773B8C7C7F9}" presName="Child" presStyleLbl="revTx" presStyleIdx="1" presStyleCnt="6">
        <dgm:presLayoutVars>
          <dgm:chMax val="0"/>
          <dgm:chPref val="0"/>
          <dgm:bulletEnabled val="1"/>
        </dgm:presLayoutVars>
      </dgm:prSet>
      <dgm:spPr/>
      <dgm:t>
        <a:bodyPr/>
        <a:lstStyle/>
        <a:p>
          <a:endParaRPr lang="en-US"/>
        </a:p>
      </dgm:t>
    </dgm:pt>
    <dgm:pt modelId="{2E20FA94-AD57-4AC0-A909-0C1D1605FCDA}" type="pres">
      <dgm:prSet presAssocID="{BD2A8141-D5EB-45F8-9643-23A684B98E0B}" presName="sibTrans" presStyleCnt="0"/>
      <dgm:spPr/>
    </dgm:pt>
    <dgm:pt modelId="{ECEC33AD-142F-4430-851E-85DCE81F9F3D}" type="pres">
      <dgm:prSet presAssocID="{1FB30EAA-BD3B-4480-BF86-CEE5F917DDC1}" presName="composite" presStyleCnt="0"/>
      <dgm:spPr/>
    </dgm:pt>
    <dgm:pt modelId="{4E41D2B5-5904-45C1-ACAC-3C3EA73D3C75}" type="pres">
      <dgm:prSet presAssocID="{1FB30EAA-BD3B-4480-BF86-CEE5F917DDC1}" presName="FirstChild" presStyleLbl="revTx" presStyleIdx="2" presStyleCnt="6">
        <dgm:presLayoutVars>
          <dgm:chMax val="0"/>
          <dgm:chPref val="0"/>
          <dgm:bulletEnabled val="1"/>
        </dgm:presLayoutVars>
      </dgm:prSet>
      <dgm:spPr/>
      <dgm:t>
        <a:bodyPr/>
        <a:lstStyle/>
        <a:p>
          <a:endParaRPr lang="en-US"/>
        </a:p>
      </dgm:t>
    </dgm:pt>
    <dgm:pt modelId="{2ED71A20-7626-46DE-AABC-39A6E27F65CB}" type="pres">
      <dgm:prSet presAssocID="{1FB30EAA-BD3B-4480-BF86-CEE5F917DDC1}" presName="Parent" presStyleLbl="alignNode1" presStyleIdx="1" presStyleCnt="3">
        <dgm:presLayoutVars>
          <dgm:chMax val="3"/>
          <dgm:chPref val="3"/>
          <dgm:bulletEnabled val="1"/>
        </dgm:presLayoutVars>
      </dgm:prSet>
      <dgm:spPr/>
      <dgm:t>
        <a:bodyPr/>
        <a:lstStyle/>
        <a:p>
          <a:endParaRPr lang="en-US"/>
        </a:p>
      </dgm:t>
    </dgm:pt>
    <dgm:pt modelId="{EFEB9AF2-F615-4B4C-AB35-D8099CD9C2E5}" type="pres">
      <dgm:prSet presAssocID="{1FB30EAA-BD3B-4480-BF86-CEE5F917DDC1}" presName="Accent" presStyleLbl="parChTrans1D1" presStyleIdx="1" presStyleCnt="3"/>
      <dgm:spPr/>
    </dgm:pt>
    <dgm:pt modelId="{24366732-323C-4FEA-963C-4D7994C5B81E}" type="pres">
      <dgm:prSet presAssocID="{1FB30EAA-BD3B-4480-BF86-CEE5F917DDC1}" presName="Child" presStyleLbl="revTx" presStyleIdx="3" presStyleCnt="6">
        <dgm:presLayoutVars>
          <dgm:chMax val="0"/>
          <dgm:chPref val="0"/>
          <dgm:bulletEnabled val="1"/>
        </dgm:presLayoutVars>
      </dgm:prSet>
      <dgm:spPr/>
      <dgm:t>
        <a:bodyPr/>
        <a:lstStyle/>
        <a:p>
          <a:endParaRPr lang="en-US"/>
        </a:p>
      </dgm:t>
    </dgm:pt>
    <dgm:pt modelId="{54951E14-D026-4321-92EC-2B57B0783F6B}" type="pres">
      <dgm:prSet presAssocID="{7156A6E8-2CC0-4C20-8A03-213C5A4E35F4}" presName="sibTrans" presStyleCnt="0"/>
      <dgm:spPr/>
    </dgm:pt>
    <dgm:pt modelId="{5D65D5E2-D620-48D1-8764-31B25AD0BF53}" type="pres">
      <dgm:prSet presAssocID="{21075440-0B4C-4903-928D-75B69D95132F}" presName="composite" presStyleCnt="0"/>
      <dgm:spPr/>
    </dgm:pt>
    <dgm:pt modelId="{AAED3B6D-EC46-4599-8FC2-5B5DC262E0D3}" type="pres">
      <dgm:prSet presAssocID="{21075440-0B4C-4903-928D-75B69D95132F}" presName="FirstChild" presStyleLbl="revTx" presStyleIdx="4" presStyleCnt="6">
        <dgm:presLayoutVars>
          <dgm:chMax val="0"/>
          <dgm:chPref val="0"/>
          <dgm:bulletEnabled val="1"/>
        </dgm:presLayoutVars>
      </dgm:prSet>
      <dgm:spPr/>
      <dgm:t>
        <a:bodyPr/>
        <a:lstStyle/>
        <a:p>
          <a:endParaRPr lang="en-US"/>
        </a:p>
      </dgm:t>
    </dgm:pt>
    <dgm:pt modelId="{A194E867-3D72-47F3-8074-61212D385F7F}" type="pres">
      <dgm:prSet presAssocID="{21075440-0B4C-4903-928D-75B69D95132F}" presName="Parent" presStyleLbl="alignNode1" presStyleIdx="2" presStyleCnt="3">
        <dgm:presLayoutVars>
          <dgm:chMax val="3"/>
          <dgm:chPref val="3"/>
          <dgm:bulletEnabled val="1"/>
        </dgm:presLayoutVars>
      </dgm:prSet>
      <dgm:spPr/>
      <dgm:t>
        <a:bodyPr/>
        <a:lstStyle/>
        <a:p>
          <a:endParaRPr lang="en-US"/>
        </a:p>
      </dgm:t>
    </dgm:pt>
    <dgm:pt modelId="{14DFAA38-429A-49AA-9820-672F34BF1633}" type="pres">
      <dgm:prSet presAssocID="{21075440-0B4C-4903-928D-75B69D95132F}" presName="Accent" presStyleLbl="parChTrans1D1" presStyleIdx="2" presStyleCnt="3"/>
      <dgm:spPr/>
    </dgm:pt>
    <dgm:pt modelId="{D38D1148-69B3-4F70-B166-D8E112929AAC}" type="pres">
      <dgm:prSet presAssocID="{21075440-0B4C-4903-928D-75B69D95132F}" presName="Child" presStyleLbl="revTx" presStyleIdx="5" presStyleCnt="6">
        <dgm:presLayoutVars>
          <dgm:chMax val="0"/>
          <dgm:chPref val="0"/>
          <dgm:bulletEnabled val="1"/>
        </dgm:presLayoutVars>
      </dgm:prSet>
      <dgm:spPr/>
      <dgm:t>
        <a:bodyPr/>
        <a:lstStyle/>
        <a:p>
          <a:endParaRPr lang="en-US"/>
        </a:p>
      </dgm:t>
    </dgm:pt>
  </dgm:ptLst>
  <dgm:cxnLst>
    <dgm:cxn modelId="{4137EFDD-A4AC-4B41-BA8F-50033959DEE4}" type="presOf" srcId="{7AD24D01-1497-40A2-92B2-1773B8C7C7F9}" destId="{AB8502A5-A03F-43FD-AC16-A3CE7634B8B8}" srcOrd="0" destOrd="0" presId="urn:microsoft.com/office/officeart/2011/layout/TabList"/>
    <dgm:cxn modelId="{EC71E4B0-EDB9-4BCF-BD88-A53842DBEE0B}" type="presOf" srcId="{1CE795ED-BADF-4316-B2AE-C2B28A6A142E}" destId="{24366732-323C-4FEA-963C-4D7994C5B81E}" srcOrd="0" destOrd="0" presId="urn:microsoft.com/office/officeart/2011/layout/TabList"/>
    <dgm:cxn modelId="{D530AE11-8FB4-4D75-A4C3-DC27F4BD466A}" srcId="{7AD24D01-1497-40A2-92B2-1773B8C7C7F9}" destId="{40490D7C-4C3A-41D2-A73C-BEBC33586A3C}" srcOrd="0" destOrd="0" parTransId="{C10E0BA6-24F5-46F1-B349-CCAF3D685B20}" sibTransId="{BFCFEC91-22DC-4310-B670-C733C74446CC}"/>
    <dgm:cxn modelId="{5819A1A2-D515-496F-B3FB-DB4DA9242D9F}" srcId="{7AD24D01-1497-40A2-92B2-1773B8C7C7F9}" destId="{52DB80F5-7C81-43EA-8AD6-2FC2C573BB84}" srcOrd="1" destOrd="0" parTransId="{34745073-C3AC-4994-9CBE-B5C47BBCB49A}" sibTransId="{C4E02EBD-F0E1-42FF-8C63-086C31F82CCB}"/>
    <dgm:cxn modelId="{7759E8D3-DC4F-4D93-B8C2-89CB2BADAE31}" srcId="{769A7B89-D78D-4FA6-BA85-4C265CCD1236}" destId="{7AD24D01-1497-40A2-92B2-1773B8C7C7F9}" srcOrd="0" destOrd="0" parTransId="{16463E86-662A-4B52-A142-7E4FBA6F156E}" sibTransId="{BD2A8141-D5EB-45F8-9643-23A684B98E0B}"/>
    <dgm:cxn modelId="{8CCCA4AB-628F-452D-9D92-8BCE022D6E6C}" srcId="{21075440-0B4C-4903-928D-75B69D95132F}" destId="{77FE6882-BC6F-4AF9-B3ED-D3FF58048281}" srcOrd="0" destOrd="0" parTransId="{04877B54-30E9-4BBB-8DB4-D254FE3E546F}" sibTransId="{B139DC28-7762-474C-8588-AFBA84EC5856}"/>
    <dgm:cxn modelId="{E7C74C11-6BF8-44AB-AF12-B651FE002A6F}" srcId="{21075440-0B4C-4903-928D-75B69D95132F}" destId="{74CC9B39-EC63-439A-A1CF-771063F390FB}" srcOrd="1" destOrd="0" parTransId="{009331FE-0B38-4B52-9931-4D71992F1A27}" sibTransId="{40D4EE35-8F0A-409F-8111-EC5C610D79CF}"/>
    <dgm:cxn modelId="{B2780066-9771-4D6D-8BDC-0BB3A3E8759A}" srcId="{769A7B89-D78D-4FA6-BA85-4C265CCD1236}" destId="{1FB30EAA-BD3B-4480-BF86-CEE5F917DDC1}" srcOrd="1" destOrd="0" parTransId="{F32B4C60-67EE-4B85-A3C7-6AC528D58AD1}" sibTransId="{7156A6E8-2CC0-4C20-8A03-213C5A4E35F4}"/>
    <dgm:cxn modelId="{E033E589-1B7A-4C48-AE63-83A0AFF3D043}" type="presOf" srcId="{77FE6882-BC6F-4AF9-B3ED-D3FF58048281}" destId="{AAED3B6D-EC46-4599-8FC2-5B5DC262E0D3}" srcOrd="0" destOrd="0" presId="urn:microsoft.com/office/officeart/2011/layout/TabList"/>
    <dgm:cxn modelId="{4CC63F0E-0951-464A-AE9A-A0C871C554B5}" type="presOf" srcId="{769A7B89-D78D-4FA6-BA85-4C265CCD1236}" destId="{CFB5BCBD-30FA-4E5D-BB22-E119A620851D}" srcOrd="0" destOrd="0" presId="urn:microsoft.com/office/officeart/2011/layout/TabList"/>
    <dgm:cxn modelId="{43F52688-2C9E-4149-AE6B-19FD40CE8814}" type="presOf" srcId="{74CC9B39-EC63-439A-A1CF-771063F390FB}" destId="{D38D1148-69B3-4F70-B166-D8E112929AAC}" srcOrd="0" destOrd="0" presId="urn:microsoft.com/office/officeart/2011/layout/TabList"/>
    <dgm:cxn modelId="{6A24020A-8C9E-4294-AE76-E95ACA8474B1}" srcId="{1FB30EAA-BD3B-4480-BF86-CEE5F917DDC1}" destId="{1CE795ED-BADF-4316-B2AE-C2B28A6A142E}" srcOrd="1" destOrd="0" parTransId="{3D74559B-334F-49A6-AF43-154B48D96E23}" sibTransId="{7911101D-4F10-4F31-B833-C8E0E4791FD4}"/>
    <dgm:cxn modelId="{65376C15-BC11-4E03-BF7A-1481F04C9FC1}" type="presOf" srcId="{5BDFED25-01A7-45B0-AD33-BE08347ED262}" destId="{4E41D2B5-5904-45C1-ACAC-3C3EA73D3C75}" srcOrd="0" destOrd="0" presId="urn:microsoft.com/office/officeart/2011/layout/TabList"/>
    <dgm:cxn modelId="{F52B1F50-03C3-4697-95F9-B2F800EE44C3}" type="presOf" srcId="{21075440-0B4C-4903-928D-75B69D95132F}" destId="{A194E867-3D72-47F3-8074-61212D385F7F}" srcOrd="0" destOrd="0" presId="urn:microsoft.com/office/officeart/2011/layout/TabList"/>
    <dgm:cxn modelId="{67FC32D2-106E-498B-B1C4-DE2F8E33F404}" srcId="{1FB30EAA-BD3B-4480-BF86-CEE5F917DDC1}" destId="{5BDFED25-01A7-45B0-AD33-BE08347ED262}" srcOrd="0" destOrd="0" parTransId="{0CF5AE57-FC15-48E3-A192-A3379C79114D}" sibTransId="{7D9CA116-8534-4131-A116-FA7FF89EE676}"/>
    <dgm:cxn modelId="{2D51368B-B601-4913-B21E-6174351CDB25}" type="presOf" srcId="{52DB80F5-7C81-43EA-8AD6-2FC2C573BB84}" destId="{574A9CBC-343D-4141-BA17-A003A0BC74A9}" srcOrd="0" destOrd="0" presId="urn:microsoft.com/office/officeart/2011/layout/TabList"/>
    <dgm:cxn modelId="{CD471CA1-D3DA-486D-A613-5BAD71CDB41B}" srcId="{769A7B89-D78D-4FA6-BA85-4C265CCD1236}" destId="{21075440-0B4C-4903-928D-75B69D95132F}" srcOrd="2" destOrd="0" parTransId="{E6FC3968-3A0A-4F4A-BBDA-581F6E9EF7E4}" sibTransId="{08AD2AD2-8306-4D17-AA02-0A3F71E6ADDB}"/>
    <dgm:cxn modelId="{438E0568-721B-4D02-9345-B03CCF02C76C}" type="presOf" srcId="{40490D7C-4C3A-41D2-A73C-BEBC33586A3C}" destId="{73C0D49A-CC90-4860-9788-32FCCFB018CB}" srcOrd="0" destOrd="0" presId="urn:microsoft.com/office/officeart/2011/layout/TabList"/>
    <dgm:cxn modelId="{3AD6A2BC-0C5E-462C-B95D-C7CDDEAD283E}" type="presOf" srcId="{1FB30EAA-BD3B-4480-BF86-CEE5F917DDC1}" destId="{2ED71A20-7626-46DE-AABC-39A6E27F65CB}" srcOrd="0" destOrd="0" presId="urn:microsoft.com/office/officeart/2011/layout/TabList"/>
    <dgm:cxn modelId="{641C15D9-F7BB-48C3-B81F-31DC3A0BB476}" type="presParOf" srcId="{CFB5BCBD-30FA-4E5D-BB22-E119A620851D}" destId="{795314BD-469C-4934-92A1-2650F8D16E52}" srcOrd="0" destOrd="0" presId="urn:microsoft.com/office/officeart/2011/layout/TabList"/>
    <dgm:cxn modelId="{643EA507-C2A8-4029-864B-3DD234ADD435}" type="presParOf" srcId="{795314BD-469C-4934-92A1-2650F8D16E52}" destId="{73C0D49A-CC90-4860-9788-32FCCFB018CB}" srcOrd="0" destOrd="0" presId="urn:microsoft.com/office/officeart/2011/layout/TabList"/>
    <dgm:cxn modelId="{04ECBD5E-5777-45CD-B567-48FF41917AB1}" type="presParOf" srcId="{795314BD-469C-4934-92A1-2650F8D16E52}" destId="{AB8502A5-A03F-43FD-AC16-A3CE7634B8B8}" srcOrd="1" destOrd="0" presId="urn:microsoft.com/office/officeart/2011/layout/TabList"/>
    <dgm:cxn modelId="{881EDDC2-D346-4D1C-8926-E02A3611436D}" type="presParOf" srcId="{795314BD-469C-4934-92A1-2650F8D16E52}" destId="{3B14D345-D4A6-49F1-87E1-2B8A29B93B9F}" srcOrd="2" destOrd="0" presId="urn:microsoft.com/office/officeart/2011/layout/TabList"/>
    <dgm:cxn modelId="{853B471E-8425-4AE5-8D90-4A31B88DF7BA}" type="presParOf" srcId="{CFB5BCBD-30FA-4E5D-BB22-E119A620851D}" destId="{574A9CBC-343D-4141-BA17-A003A0BC74A9}" srcOrd="1" destOrd="0" presId="urn:microsoft.com/office/officeart/2011/layout/TabList"/>
    <dgm:cxn modelId="{3DBF20F2-4841-4A70-8968-0A29F1B18888}" type="presParOf" srcId="{CFB5BCBD-30FA-4E5D-BB22-E119A620851D}" destId="{2E20FA94-AD57-4AC0-A909-0C1D1605FCDA}" srcOrd="2" destOrd="0" presId="urn:microsoft.com/office/officeart/2011/layout/TabList"/>
    <dgm:cxn modelId="{9A5310E6-F3BB-4C0E-A6BD-330CE6ECE1BA}" type="presParOf" srcId="{CFB5BCBD-30FA-4E5D-BB22-E119A620851D}" destId="{ECEC33AD-142F-4430-851E-85DCE81F9F3D}" srcOrd="3" destOrd="0" presId="urn:microsoft.com/office/officeart/2011/layout/TabList"/>
    <dgm:cxn modelId="{A704B5D8-796B-4664-B3FE-2DA72BC622F1}" type="presParOf" srcId="{ECEC33AD-142F-4430-851E-85DCE81F9F3D}" destId="{4E41D2B5-5904-45C1-ACAC-3C3EA73D3C75}" srcOrd="0" destOrd="0" presId="urn:microsoft.com/office/officeart/2011/layout/TabList"/>
    <dgm:cxn modelId="{A5A057C4-CA33-4EA4-AC2F-3DBE1A106DEA}" type="presParOf" srcId="{ECEC33AD-142F-4430-851E-85DCE81F9F3D}" destId="{2ED71A20-7626-46DE-AABC-39A6E27F65CB}" srcOrd="1" destOrd="0" presId="urn:microsoft.com/office/officeart/2011/layout/TabList"/>
    <dgm:cxn modelId="{ED4DBAC7-FB1C-4920-AFD5-08B8A82356D4}" type="presParOf" srcId="{ECEC33AD-142F-4430-851E-85DCE81F9F3D}" destId="{EFEB9AF2-F615-4B4C-AB35-D8099CD9C2E5}" srcOrd="2" destOrd="0" presId="urn:microsoft.com/office/officeart/2011/layout/TabList"/>
    <dgm:cxn modelId="{108F11F0-2828-49F8-B7F3-1F63C69D37FD}" type="presParOf" srcId="{CFB5BCBD-30FA-4E5D-BB22-E119A620851D}" destId="{24366732-323C-4FEA-963C-4D7994C5B81E}" srcOrd="4" destOrd="0" presId="urn:microsoft.com/office/officeart/2011/layout/TabList"/>
    <dgm:cxn modelId="{FD224625-3E27-4803-82C3-84E0B0853D0B}" type="presParOf" srcId="{CFB5BCBD-30FA-4E5D-BB22-E119A620851D}" destId="{54951E14-D026-4321-92EC-2B57B0783F6B}" srcOrd="5" destOrd="0" presId="urn:microsoft.com/office/officeart/2011/layout/TabList"/>
    <dgm:cxn modelId="{D6E3E7AB-A26E-42DB-BDCC-58C24C21756C}" type="presParOf" srcId="{CFB5BCBD-30FA-4E5D-BB22-E119A620851D}" destId="{5D65D5E2-D620-48D1-8764-31B25AD0BF53}" srcOrd="6" destOrd="0" presId="urn:microsoft.com/office/officeart/2011/layout/TabList"/>
    <dgm:cxn modelId="{5075BE3E-5E40-4435-B209-8EC67EBE42C9}" type="presParOf" srcId="{5D65D5E2-D620-48D1-8764-31B25AD0BF53}" destId="{AAED3B6D-EC46-4599-8FC2-5B5DC262E0D3}" srcOrd="0" destOrd="0" presId="urn:microsoft.com/office/officeart/2011/layout/TabList"/>
    <dgm:cxn modelId="{9A84CC17-201F-470A-B2D2-ED8601ED38E0}" type="presParOf" srcId="{5D65D5E2-D620-48D1-8764-31B25AD0BF53}" destId="{A194E867-3D72-47F3-8074-61212D385F7F}" srcOrd="1" destOrd="0" presId="urn:microsoft.com/office/officeart/2011/layout/TabList"/>
    <dgm:cxn modelId="{6BE74002-ED31-40B9-9C97-8E9588B89F9F}" type="presParOf" srcId="{5D65D5E2-D620-48D1-8764-31B25AD0BF53}" destId="{14DFAA38-429A-49AA-9820-672F34BF1633}" srcOrd="2" destOrd="0" presId="urn:microsoft.com/office/officeart/2011/layout/TabList"/>
    <dgm:cxn modelId="{C9132964-8F4E-4449-9D1F-F254F570DD95}" type="presParOf" srcId="{CFB5BCBD-30FA-4E5D-BB22-E119A620851D}" destId="{D38D1148-69B3-4F70-B166-D8E112929AAC}"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CEEF1D-9769-42A8-A3BD-54433C16910D}"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F0101F9D-6774-4EE3-93D0-09E8522FBA44}">
      <dgm:prSet phldrT="[Text]"/>
      <dgm:spPr/>
      <dgm:t>
        <a:bodyPr/>
        <a:lstStyle/>
        <a:p>
          <a:r>
            <a:rPr lang="en-US" dirty="0" err="1" smtClean="0"/>
            <a:t>Người</a:t>
          </a:r>
          <a:r>
            <a:rPr lang="en-US" dirty="0" smtClean="0"/>
            <a:t> </a:t>
          </a:r>
          <a:r>
            <a:rPr lang="en-US" dirty="0" err="1" smtClean="0"/>
            <a:t>dùng</a:t>
          </a:r>
          <a:r>
            <a:rPr lang="en-US" dirty="0" smtClean="0"/>
            <a:t> </a:t>
          </a:r>
          <a:r>
            <a:rPr lang="en-US" dirty="0" err="1" smtClean="0"/>
            <a:t>chính</a:t>
          </a:r>
          <a:endParaRPr lang="en-US" dirty="0"/>
        </a:p>
      </dgm:t>
    </dgm:pt>
    <dgm:pt modelId="{46F388B9-768F-4AB3-ACF9-DD2A6613E5AF}" type="parTrans" cxnId="{C7C1CE2B-B3F6-4A3D-B094-3748D4C3BEF8}">
      <dgm:prSet/>
      <dgm:spPr/>
      <dgm:t>
        <a:bodyPr/>
        <a:lstStyle/>
        <a:p>
          <a:endParaRPr lang="en-US"/>
        </a:p>
      </dgm:t>
    </dgm:pt>
    <dgm:pt modelId="{C05A648D-6BAF-4FEF-B1D6-8DD10BB4D42A}" type="sibTrans" cxnId="{C7C1CE2B-B3F6-4A3D-B094-3748D4C3BEF8}">
      <dgm:prSet/>
      <dgm:spPr/>
      <dgm:t>
        <a:bodyPr/>
        <a:lstStyle/>
        <a:p>
          <a:endParaRPr lang="en-US"/>
        </a:p>
      </dgm:t>
    </dgm:pt>
    <dgm:pt modelId="{0A381A06-E3E9-435E-89B1-94382C971C9F}">
      <dgm:prSet phldrT="[Text]"/>
      <dgm:spPr/>
      <dgm:t>
        <a:bodyPr/>
        <a:lstStyle/>
        <a:p>
          <a:r>
            <a:rPr lang="en-US" dirty="0" err="1" smtClean="0"/>
            <a:t>Nhân</a:t>
          </a:r>
          <a:r>
            <a:rPr lang="en-US" dirty="0" smtClean="0"/>
            <a:t> </a:t>
          </a:r>
          <a:r>
            <a:rPr lang="en-US" dirty="0" err="1" smtClean="0"/>
            <a:t>viên</a:t>
          </a:r>
          <a:r>
            <a:rPr lang="en-US" dirty="0" smtClean="0"/>
            <a:t> </a:t>
          </a:r>
          <a:r>
            <a:rPr lang="en-US" dirty="0" err="1" smtClean="0"/>
            <a:t>của</a:t>
          </a:r>
          <a:r>
            <a:rPr lang="en-US" dirty="0" smtClean="0"/>
            <a:t> </a:t>
          </a:r>
          <a:r>
            <a:rPr lang="en-US" dirty="0" err="1" smtClean="0"/>
            <a:t>rạp</a:t>
          </a:r>
          <a:endParaRPr lang="en-US" dirty="0"/>
        </a:p>
      </dgm:t>
    </dgm:pt>
    <dgm:pt modelId="{56D16C90-F459-49AA-BFF5-AE6413F6C193}" type="parTrans" cxnId="{93BDA6CE-8114-4897-A971-12068F68610B}">
      <dgm:prSet/>
      <dgm:spPr/>
      <dgm:t>
        <a:bodyPr/>
        <a:lstStyle/>
        <a:p>
          <a:endParaRPr lang="en-US"/>
        </a:p>
      </dgm:t>
    </dgm:pt>
    <dgm:pt modelId="{A1E45099-125B-42B2-89CC-7BC99309B20E}" type="sibTrans" cxnId="{93BDA6CE-8114-4897-A971-12068F68610B}">
      <dgm:prSet/>
      <dgm:spPr/>
      <dgm:t>
        <a:bodyPr/>
        <a:lstStyle/>
        <a:p>
          <a:endParaRPr lang="en-US"/>
        </a:p>
      </dgm:t>
    </dgm:pt>
    <dgm:pt modelId="{8025903C-FF76-415D-85A3-80BFF6F48BAD}">
      <dgm:prSet phldrT="[Text]" custT="1"/>
      <dgm:spPr/>
      <dgm:t>
        <a:bodyPr/>
        <a:lstStyle/>
        <a:p>
          <a:r>
            <a:rPr lang="en-US" sz="1800" dirty="0" err="1" smtClean="0"/>
            <a:t>Gồm</a:t>
          </a:r>
          <a:r>
            <a:rPr lang="en-US" sz="1800" dirty="0" smtClean="0"/>
            <a:t> </a:t>
          </a:r>
          <a:r>
            <a:rPr lang="en-US" sz="1800" dirty="0" err="1" smtClean="0"/>
            <a:t>quản</a:t>
          </a:r>
          <a:r>
            <a:rPr lang="en-US" sz="1800" dirty="0" smtClean="0"/>
            <a:t> </a:t>
          </a:r>
          <a:r>
            <a:rPr lang="en-US" sz="1800" dirty="0" err="1" smtClean="0"/>
            <a:t>lý</a:t>
          </a:r>
          <a:r>
            <a:rPr lang="en-US" sz="1800" dirty="0" smtClean="0"/>
            <a:t>, </a:t>
          </a:r>
          <a:r>
            <a:rPr lang="en-US" sz="1800" dirty="0" err="1" smtClean="0"/>
            <a:t>nhân</a:t>
          </a:r>
          <a:r>
            <a:rPr lang="en-US" sz="1800" dirty="0" smtClean="0"/>
            <a:t> </a:t>
          </a:r>
          <a:r>
            <a:rPr lang="en-US" sz="1800" dirty="0" err="1" smtClean="0"/>
            <a:t>viên</a:t>
          </a:r>
          <a:r>
            <a:rPr lang="en-US" sz="1800" dirty="0" smtClean="0"/>
            <a:t> </a:t>
          </a:r>
          <a:r>
            <a:rPr lang="en-US" sz="1800" dirty="0" err="1" smtClean="0"/>
            <a:t>bán</a:t>
          </a:r>
          <a:r>
            <a:rPr lang="en-US" sz="1800" dirty="0" smtClean="0"/>
            <a:t> </a:t>
          </a:r>
          <a:r>
            <a:rPr lang="en-US" sz="1800" dirty="0" err="1" smtClean="0"/>
            <a:t>vé</a:t>
          </a:r>
          <a:r>
            <a:rPr lang="en-US" sz="1800" dirty="0" smtClean="0"/>
            <a:t>, </a:t>
          </a:r>
          <a:r>
            <a:rPr lang="en-US" sz="1800" dirty="0" err="1" smtClean="0"/>
            <a:t>nhân</a:t>
          </a:r>
          <a:r>
            <a:rPr lang="en-US" sz="1800" dirty="0" smtClean="0"/>
            <a:t> </a:t>
          </a:r>
          <a:r>
            <a:rPr lang="en-US" sz="1800" dirty="0" err="1" smtClean="0"/>
            <a:t>viên</a:t>
          </a:r>
          <a:r>
            <a:rPr lang="en-US" sz="1800" dirty="0" smtClean="0"/>
            <a:t> </a:t>
          </a:r>
          <a:r>
            <a:rPr lang="en-US" sz="1800" dirty="0" err="1" smtClean="0"/>
            <a:t>bác</a:t>
          </a:r>
          <a:r>
            <a:rPr lang="en-US" sz="1800" dirty="0" smtClean="0"/>
            <a:t> </a:t>
          </a:r>
          <a:r>
            <a:rPr lang="en-US" sz="1800" dirty="0" err="1" smtClean="0"/>
            <a:t>thức</a:t>
          </a:r>
          <a:r>
            <a:rPr lang="en-US" sz="1800" dirty="0" smtClean="0"/>
            <a:t> </a:t>
          </a:r>
          <a:r>
            <a:rPr lang="en-US" sz="1800" dirty="0" err="1" smtClean="0"/>
            <a:t>ăn</a:t>
          </a:r>
          <a:r>
            <a:rPr lang="en-US" sz="1800" dirty="0" smtClean="0"/>
            <a:t>, </a:t>
          </a:r>
          <a:r>
            <a:rPr lang="en-US" sz="1800" dirty="0" err="1" smtClean="0"/>
            <a:t>kế</a:t>
          </a:r>
          <a:r>
            <a:rPr lang="en-US" sz="1800" dirty="0" smtClean="0"/>
            <a:t> </a:t>
          </a:r>
          <a:r>
            <a:rPr lang="en-US" sz="1800" dirty="0" err="1" smtClean="0"/>
            <a:t>toán</a:t>
          </a:r>
          <a:endParaRPr lang="en-US" sz="1800" dirty="0"/>
        </a:p>
      </dgm:t>
    </dgm:pt>
    <dgm:pt modelId="{24AB5859-C765-4AC1-AFB3-48DF039FC29E}" type="parTrans" cxnId="{A2897FA5-53CB-4C22-ACFF-F04FE9E4A7F7}">
      <dgm:prSet/>
      <dgm:spPr/>
      <dgm:t>
        <a:bodyPr/>
        <a:lstStyle/>
        <a:p>
          <a:endParaRPr lang="en-US"/>
        </a:p>
      </dgm:t>
    </dgm:pt>
    <dgm:pt modelId="{36B55BE6-770D-4893-B9F2-F78CF5CC781B}" type="sibTrans" cxnId="{A2897FA5-53CB-4C22-ACFF-F04FE9E4A7F7}">
      <dgm:prSet/>
      <dgm:spPr/>
      <dgm:t>
        <a:bodyPr/>
        <a:lstStyle/>
        <a:p>
          <a:endParaRPr lang="en-US"/>
        </a:p>
      </dgm:t>
    </dgm:pt>
    <dgm:pt modelId="{C958B480-C751-494E-B37A-F78EAE8FCA1B}">
      <dgm:prSet phldrT="[Text]"/>
      <dgm:spPr/>
      <dgm:t>
        <a:bodyPr/>
        <a:lstStyle/>
        <a:p>
          <a:r>
            <a:rPr lang="en-US" dirty="0" err="1" smtClean="0"/>
            <a:t>Chức</a:t>
          </a:r>
          <a:r>
            <a:rPr lang="en-US" dirty="0" smtClean="0"/>
            <a:t> </a:t>
          </a:r>
          <a:r>
            <a:rPr lang="en-US" dirty="0" err="1" smtClean="0"/>
            <a:t>năng</a:t>
          </a:r>
          <a:r>
            <a:rPr lang="en-US" dirty="0" smtClean="0"/>
            <a:t> </a:t>
          </a:r>
          <a:r>
            <a:rPr lang="en-US" dirty="0" err="1" smtClean="0"/>
            <a:t>chính</a:t>
          </a:r>
          <a:endParaRPr lang="en-US" dirty="0"/>
        </a:p>
      </dgm:t>
    </dgm:pt>
    <dgm:pt modelId="{56B8C9B6-CFDE-41E2-9A1D-59D6A9EC953A}" type="parTrans" cxnId="{316BB518-7103-4957-A5BE-6EB92302E1FA}">
      <dgm:prSet/>
      <dgm:spPr/>
      <dgm:t>
        <a:bodyPr/>
        <a:lstStyle/>
        <a:p>
          <a:endParaRPr lang="en-US"/>
        </a:p>
      </dgm:t>
    </dgm:pt>
    <dgm:pt modelId="{0B5C0A36-6BEC-4527-92E4-DC8C47B98251}" type="sibTrans" cxnId="{316BB518-7103-4957-A5BE-6EB92302E1FA}">
      <dgm:prSet/>
      <dgm:spPr/>
      <dgm:t>
        <a:bodyPr/>
        <a:lstStyle/>
        <a:p>
          <a:endParaRPr lang="en-US"/>
        </a:p>
      </dgm:t>
    </dgm:pt>
    <dgm:pt modelId="{DAA9BCF2-4F03-4E27-9301-435DC843E2BA}">
      <dgm:prSet phldrT="[Text]"/>
      <dgm:spPr/>
      <dgm:t>
        <a:bodyPr/>
        <a:lstStyle/>
        <a:p>
          <a:r>
            <a:rPr lang="en-US" dirty="0" err="1" smtClean="0"/>
            <a:t>Quản</a:t>
          </a:r>
          <a:r>
            <a:rPr lang="en-US" dirty="0" smtClean="0"/>
            <a:t> </a:t>
          </a:r>
          <a:r>
            <a:rPr lang="en-US" dirty="0" err="1" smtClean="0"/>
            <a:t>lý</a:t>
          </a:r>
          <a:r>
            <a:rPr lang="en-US" dirty="0" smtClean="0"/>
            <a:t> </a:t>
          </a:r>
          <a:r>
            <a:rPr lang="en-US" dirty="0" err="1" smtClean="0"/>
            <a:t>và</a:t>
          </a:r>
          <a:r>
            <a:rPr lang="en-US" dirty="0" smtClean="0"/>
            <a:t> </a:t>
          </a:r>
          <a:r>
            <a:rPr lang="en-US" dirty="0" err="1" smtClean="0"/>
            <a:t>dịch</a:t>
          </a:r>
          <a:r>
            <a:rPr lang="en-US" dirty="0" smtClean="0"/>
            <a:t> </a:t>
          </a:r>
          <a:r>
            <a:rPr lang="en-US" dirty="0" err="1" smtClean="0"/>
            <a:t>vụ</a:t>
          </a:r>
          <a:endParaRPr lang="en-US" dirty="0"/>
        </a:p>
      </dgm:t>
    </dgm:pt>
    <dgm:pt modelId="{F768F649-4F2C-49E4-9A91-3EDDE4FC26E6}" type="parTrans" cxnId="{56430EF9-E0F9-453D-9FDB-79A9DBC4D75C}">
      <dgm:prSet/>
      <dgm:spPr/>
      <dgm:t>
        <a:bodyPr/>
        <a:lstStyle/>
        <a:p>
          <a:endParaRPr lang="en-US"/>
        </a:p>
      </dgm:t>
    </dgm:pt>
    <dgm:pt modelId="{782CF4D7-B728-43AA-A3CD-F22ED6B03ACB}" type="sibTrans" cxnId="{56430EF9-E0F9-453D-9FDB-79A9DBC4D75C}">
      <dgm:prSet/>
      <dgm:spPr/>
      <dgm:t>
        <a:bodyPr/>
        <a:lstStyle/>
        <a:p>
          <a:endParaRPr lang="en-US"/>
        </a:p>
      </dgm:t>
    </dgm:pt>
    <dgm:pt modelId="{9A568A98-07CE-4C69-9A7C-9D0679D2D74D}">
      <dgm:prSet phldrT="[Text]"/>
      <dgm:spPr/>
      <dgm:t>
        <a:bodyPr/>
        <a:lstStyle/>
        <a:p>
          <a:r>
            <a:rPr lang="en-US" dirty="0" err="1" smtClean="0"/>
            <a:t>Quản</a:t>
          </a:r>
          <a:r>
            <a:rPr lang="en-US" dirty="0" smtClean="0"/>
            <a:t> </a:t>
          </a:r>
          <a:r>
            <a:rPr lang="en-US" dirty="0" err="1" smtClean="0"/>
            <a:t>lý</a:t>
          </a:r>
          <a:r>
            <a:rPr lang="en-US" dirty="0" smtClean="0"/>
            <a:t>: </a:t>
          </a:r>
          <a:r>
            <a:rPr lang="en-US" dirty="0" err="1" smtClean="0"/>
            <a:t>Quản</a:t>
          </a:r>
          <a:r>
            <a:rPr lang="en-US" dirty="0" smtClean="0"/>
            <a:t> </a:t>
          </a:r>
          <a:r>
            <a:rPr lang="en-US" dirty="0" err="1" smtClean="0"/>
            <a:t>lý</a:t>
          </a:r>
          <a:r>
            <a:rPr lang="en-US" dirty="0" smtClean="0"/>
            <a:t> </a:t>
          </a:r>
          <a:r>
            <a:rPr lang="en-US" dirty="0" err="1" smtClean="0"/>
            <a:t>thông</a:t>
          </a:r>
          <a:r>
            <a:rPr lang="en-US" dirty="0" smtClean="0"/>
            <a:t> tin </a:t>
          </a:r>
          <a:r>
            <a:rPr lang="en-US" dirty="0" err="1" smtClean="0"/>
            <a:t>nhân</a:t>
          </a:r>
          <a:r>
            <a:rPr lang="en-US" dirty="0" smtClean="0"/>
            <a:t> </a:t>
          </a:r>
          <a:r>
            <a:rPr lang="en-US" dirty="0" err="1" smtClean="0"/>
            <a:t>viên</a:t>
          </a:r>
          <a:r>
            <a:rPr lang="en-US" dirty="0" smtClean="0"/>
            <a:t>, </a:t>
          </a:r>
          <a:r>
            <a:rPr lang="en-US" dirty="0" err="1" smtClean="0"/>
            <a:t>khách</a:t>
          </a:r>
          <a:r>
            <a:rPr lang="en-US" dirty="0" smtClean="0"/>
            <a:t> </a:t>
          </a:r>
          <a:r>
            <a:rPr lang="en-US" dirty="0" err="1" smtClean="0"/>
            <a:t>hàng</a:t>
          </a:r>
          <a:r>
            <a:rPr lang="en-US" dirty="0" smtClean="0"/>
            <a:t>, </a:t>
          </a:r>
          <a:r>
            <a:rPr lang="en-US" dirty="0" err="1" smtClean="0"/>
            <a:t>quản</a:t>
          </a:r>
          <a:r>
            <a:rPr lang="en-US" dirty="0" smtClean="0"/>
            <a:t> </a:t>
          </a:r>
          <a:r>
            <a:rPr lang="en-US" dirty="0" err="1" smtClean="0"/>
            <a:t>lý</a:t>
          </a:r>
          <a:r>
            <a:rPr lang="en-US" dirty="0" smtClean="0"/>
            <a:t> </a:t>
          </a:r>
          <a:r>
            <a:rPr lang="en-US" dirty="0" err="1" smtClean="0"/>
            <a:t>kho</a:t>
          </a:r>
          <a:r>
            <a:rPr lang="en-US" dirty="0" smtClean="0"/>
            <a:t>, </a:t>
          </a:r>
          <a:r>
            <a:rPr lang="en-US" dirty="0" err="1" smtClean="0"/>
            <a:t>doanh</a:t>
          </a:r>
          <a:r>
            <a:rPr lang="en-US" dirty="0" smtClean="0"/>
            <a:t> </a:t>
          </a:r>
          <a:r>
            <a:rPr lang="en-US" dirty="0" err="1" smtClean="0"/>
            <a:t>thu</a:t>
          </a:r>
          <a:r>
            <a:rPr lang="en-US" dirty="0" smtClean="0"/>
            <a:t>, </a:t>
          </a:r>
          <a:r>
            <a:rPr lang="en-US" dirty="0" err="1" smtClean="0"/>
            <a:t>danh</a:t>
          </a:r>
          <a:r>
            <a:rPr lang="en-US" dirty="0" smtClean="0"/>
            <a:t> </a:t>
          </a:r>
          <a:r>
            <a:rPr lang="en-US" dirty="0" err="1" smtClean="0"/>
            <a:t>sách</a:t>
          </a:r>
          <a:r>
            <a:rPr lang="en-US" dirty="0" smtClean="0"/>
            <a:t> </a:t>
          </a:r>
          <a:r>
            <a:rPr lang="en-US" dirty="0" err="1" smtClean="0"/>
            <a:t>phim</a:t>
          </a:r>
          <a:endParaRPr lang="en-US" dirty="0"/>
        </a:p>
      </dgm:t>
    </dgm:pt>
    <dgm:pt modelId="{554FBA67-FAA2-4699-9B6A-16DB7E3A45C8}" type="parTrans" cxnId="{DA260F5A-0773-4FA7-B4F2-DA8931D303D2}">
      <dgm:prSet/>
      <dgm:spPr/>
      <dgm:t>
        <a:bodyPr/>
        <a:lstStyle/>
        <a:p>
          <a:endParaRPr lang="en-US"/>
        </a:p>
      </dgm:t>
    </dgm:pt>
    <dgm:pt modelId="{DCAB85F2-2617-489C-9284-174E3E48BD97}" type="sibTrans" cxnId="{DA260F5A-0773-4FA7-B4F2-DA8931D303D2}">
      <dgm:prSet/>
      <dgm:spPr/>
      <dgm:t>
        <a:bodyPr/>
        <a:lstStyle/>
        <a:p>
          <a:endParaRPr lang="en-US"/>
        </a:p>
      </dgm:t>
    </dgm:pt>
    <dgm:pt modelId="{2C5DCD48-1894-4974-88DC-5EF6CC488D3C}">
      <dgm:prSet phldrT="[Text]"/>
      <dgm:spPr/>
      <dgm:t>
        <a:bodyPr/>
        <a:lstStyle/>
        <a:p>
          <a:r>
            <a:rPr lang="en-US" dirty="0" err="1" smtClean="0"/>
            <a:t>Phân</a:t>
          </a:r>
          <a:r>
            <a:rPr lang="en-US" dirty="0" smtClean="0"/>
            <a:t> </a:t>
          </a:r>
          <a:r>
            <a:rPr lang="en-US" dirty="0" err="1" smtClean="0"/>
            <a:t>quyền</a:t>
          </a:r>
          <a:r>
            <a:rPr lang="en-US" dirty="0" smtClean="0"/>
            <a:t> </a:t>
          </a:r>
          <a:r>
            <a:rPr lang="en-US" dirty="0" err="1" smtClean="0"/>
            <a:t>sử</a:t>
          </a:r>
          <a:r>
            <a:rPr lang="en-US" dirty="0" smtClean="0"/>
            <a:t> </a:t>
          </a:r>
          <a:r>
            <a:rPr lang="en-US" dirty="0" err="1" smtClean="0"/>
            <a:t>dụng</a:t>
          </a:r>
          <a:endParaRPr lang="en-US" dirty="0"/>
        </a:p>
      </dgm:t>
    </dgm:pt>
    <dgm:pt modelId="{99FE98A1-7448-41D3-A855-A5B86F464EA0}" type="parTrans" cxnId="{AE6587AB-D909-4640-A5F7-EE99174CE805}">
      <dgm:prSet/>
      <dgm:spPr/>
      <dgm:t>
        <a:bodyPr/>
        <a:lstStyle/>
        <a:p>
          <a:endParaRPr lang="en-US"/>
        </a:p>
      </dgm:t>
    </dgm:pt>
    <dgm:pt modelId="{B3A77033-A8BC-424A-A5BC-E9BEE2C76395}" type="sibTrans" cxnId="{AE6587AB-D909-4640-A5F7-EE99174CE805}">
      <dgm:prSet/>
      <dgm:spPr/>
      <dgm:t>
        <a:bodyPr/>
        <a:lstStyle/>
        <a:p>
          <a:endParaRPr lang="en-US"/>
        </a:p>
      </dgm:t>
    </dgm:pt>
    <dgm:pt modelId="{75ABCCA2-7083-4503-90B1-410896FAEC01}">
      <dgm:prSet phldrT="[Text]"/>
      <dgm:spPr/>
      <dgm:t>
        <a:bodyPr/>
        <a:lstStyle/>
        <a:p>
          <a:r>
            <a:rPr lang="en-US" dirty="0" err="1" smtClean="0"/>
            <a:t>Dựa</a:t>
          </a:r>
          <a:r>
            <a:rPr lang="en-US" dirty="0" smtClean="0"/>
            <a:t> </a:t>
          </a:r>
          <a:r>
            <a:rPr lang="en-US" dirty="0" err="1" smtClean="0"/>
            <a:t>trên</a:t>
          </a:r>
          <a:r>
            <a:rPr lang="en-US" dirty="0" smtClean="0"/>
            <a:t> </a:t>
          </a:r>
          <a:r>
            <a:rPr lang="en-US" dirty="0" err="1" smtClean="0"/>
            <a:t>tài</a:t>
          </a:r>
          <a:r>
            <a:rPr lang="en-US" dirty="0" smtClean="0"/>
            <a:t> </a:t>
          </a:r>
          <a:r>
            <a:rPr lang="en-US" dirty="0" err="1" smtClean="0"/>
            <a:t>khoản</a:t>
          </a:r>
          <a:r>
            <a:rPr lang="en-US" dirty="0" smtClean="0"/>
            <a:t>, </a:t>
          </a:r>
          <a:r>
            <a:rPr lang="en-US" dirty="0" err="1" smtClean="0"/>
            <a:t>mật</a:t>
          </a:r>
          <a:r>
            <a:rPr lang="en-US" dirty="0" smtClean="0"/>
            <a:t> </a:t>
          </a:r>
          <a:r>
            <a:rPr lang="en-US" dirty="0" err="1" smtClean="0"/>
            <a:t>khẩu</a:t>
          </a:r>
          <a:endParaRPr lang="en-US" dirty="0"/>
        </a:p>
      </dgm:t>
    </dgm:pt>
    <dgm:pt modelId="{A7DBA460-F5DB-480A-9E91-754B37251E4D}" type="parTrans" cxnId="{FCEB5D12-4D2D-41D6-8C42-35F022B4254F}">
      <dgm:prSet/>
      <dgm:spPr/>
      <dgm:t>
        <a:bodyPr/>
        <a:lstStyle/>
        <a:p>
          <a:endParaRPr lang="en-US"/>
        </a:p>
      </dgm:t>
    </dgm:pt>
    <dgm:pt modelId="{8AAF2F98-EF29-40C0-B667-6EE47D7EBFB5}" type="sibTrans" cxnId="{FCEB5D12-4D2D-41D6-8C42-35F022B4254F}">
      <dgm:prSet/>
      <dgm:spPr/>
      <dgm:t>
        <a:bodyPr/>
        <a:lstStyle/>
        <a:p>
          <a:endParaRPr lang="en-US"/>
        </a:p>
      </dgm:t>
    </dgm:pt>
    <dgm:pt modelId="{0E6E2141-AC60-467F-9FFA-1BF26C600CC7}">
      <dgm:prSet phldrT="[Text]"/>
      <dgm:spPr/>
      <dgm:t>
        <a:bodyPr/>
        <a:lstStyle/>
        <a:p>
          <a:r>
            <a:rPr lang="en-US" dirty="0" err="1" smtClean="0"/>
            <a:t>Quản</a:t>
          </a:r>
          <a:r>
            <a:rPr lang="en-US" dirty="0" smtClean="0"/>
            <a:t> </a:t>
          </a:r>
          <a:r>
            <a:rPr lang="en-US" dirty="0" err="1" smtClean="0"/>
            <a:t>lý</a:t>
          </a:r>
          <a:endParaRPr lang="en-US" dirty="0"/>
        </a:p>
      </dgm:t>
    </dgm:pt>
    <dgm:pt modelId="{8C7C1F64-5B94-4E18-B81D-C19295F7F756}" type="parTrans" cxnId="{F320A54B-A2A8-484D-A2B5-15B240A6AC71}">
      <dgm:prSet/>
      <dgm:spPr/>
      <dgm:t>
        <a:bodyPr/>
        <a:lstStyle/>
        <a:p>
          <a:endParaRPr lang="en-US"/>
        </a:p>
      </dgm:t>
    </dgm:pt>
    <dgm:pt modelId="{C3BEA8D4-3A90-402D-8E5B-668C8DA2ABA3}" type="sibTrans" cxnId="{F320A54B-A2A8-484D-A2B5-15B240A6AC71}">
      <dgm:prSet/>
      <dgm:spPr/>
      <dgm:t>
        <a:bodyPr/>
        <a:lstStyle/>
        <a:p>
          <a:endParaRPr lang="en-US"/>
        </a:p>
      </dgm:t>
    </dgm:pt>
    <dgm:pt modelId="{E56DF116-799D-4C30-A236-BED4F983FA81}">
      <dgm:prSet phldrT="[Text]" custT="1"/>
      <dgm:spPr/>
      <dgm:t>
        <a:bodyPr/>
        <a:lstStyle/>
        <a:p>
          <a:r>
            <a:rPr lang="en-US" sz="1800" dirty="0" err="1" smtClean="0"/>
            <a:t>Thông</a:t>
          </a:r>
          <a:r>
            <a:rPr lang="en-US" sz="1800" dirty="0" smtClean="0"/>
            <a:t> tin </a:t>
          </a:r>
          <a:r>
            <a:rPr lang="en-US" sz="1800" dirty="0" err="1" smtClean="0"/>
            <a:t>lưu</a:t>
          </a:r>
          <a:r>
            <a:rPr lang="en-US" sz="1800" dirty="0" smtClean="0"/>
            <a:t> </a:t>
          </a:r>
          <a:r>
            <a:rPr lang="en-US" sz="1800" dirty="0" err="1" smtClean="0"/>
            <a:t>gồm</a:t>
          </a:r>
          <a:r>
            <a:rPr lang="en-US" sz="1800" dirty="0" smtClean="0"/>
            <a:t> ID, </a:t>
          </a:r>
          <a:r>
            <a:rPr lang="en-US" sz="1800" dirty="0" err="1" smtClean="0"/>
            <a:t>họ</a:t>
          </a:r>
          <a:r>
            <a:rPr lang="en-US" sz="1800" dirty="0" smtClean="0"/>
            <a:t> </a:t>
          </a:r>
          <a:r>
            <a:rPr lang="en-US" sz="1800" dirty="0" err="1" smtClean="0"/>
            <a:t>tên</a:t>
          </a:r>
          <a:r>
            <a:rPr lang="en-US" sz="1800" dirty="0" smtClean="0"/>
            <a:t>, </a:t>
          </a:r>
          <a:r>
            <a:rPr lang="en-US" sz="1800" dirty="0" err="1" smtClean="0"/>
            <a:t>giới</a:t>
          </a:r>
          <a:r>
            <a:rPr lang="en-US" sz="1800" dirty="0" smtClean="0"/>
            <a:t> </a:t>
          </a:r>
          <a:r>
            <a:rPr lang="en-US" sz="1800" dirty="0" err="1" smtClean="0"/>
            <a:t>tính</a:t>
          </a:r>
          <a:r>
            <a:rPr lang="en-US" sz="1800" dirty="0" smtClean="0"/>
            <a:t>, email, </a:t>
          </a:r>
          <a:r>
            <a:rPr lang="en-US" sz="1800" dirty="0" err="1" smtClean="0"/>
            <a:t>địa</a:t>
          </a:r>
          <a:r>
            <a:rPr lang="en-US" sz="1800" dirty="0" smtClean="0"/>
            <a:t> </a:t>
          </a:r>
          <a:r>
            <a:rPr lang="en-US" sz="1800" dirty="0" err="1" smtClean="0"/>
            <a:t>chỉ</a:t>
          </a:r>
          <a:r>
            <a:rPr lang="en-US" sz="1800" dirty="0" smtClean="0"/>
            <a:t>, </a:t>
          </a:r>
          <a:r>
            <a:rPr lang="en-US" sz="1800" dirty="0" err="1" smtClean="0"/>
            <a:t>sdt</a:t>
          </a:r>
          <a:r>
            <a:rPr lang="en-US" sz="1800" dirty="0" smtClean="0"/>
            <a:t>, </a:t>
          </a:r>
          <a:r>
            <a:rPr lang="en-US" sz="1800" dirty="0" err="1" smtClean="0"/>
            <a:t>số</a:t>
          </a:r>
          <a:r>
            <a:rPr lang="en-US" sz="1800" dirty="0" smtClean="0"/>
            <a:t> </a:t>
          </a:r>
          <a:r>
            <a:rPr lang="en-US" sz="1800" dirty="0" err="1" smtClean="0"/>
            <a:t>cmnd</a:t>
          </a:r>
          <a:r>
            <a:rPr lang="en-US" sz="1800" dirty="0" smtClean="0"/>
            <a:t>, </a:t>
          </a:r>
          <a:r>
            <a:rPr lang="en-US" sz="1800" dirty="0" err="1" smtClean="0"/>
            <a:t>chức</a:t>
          </a:r>
          <a:r>
            <a:rPr lang="en-US" sz="1800" dirty="0" smtClean="0"/>
            <a:t> </a:t>
          </a:r>
          <a:r>
            <a:rPr lang="en-US" sz="1800" dirty="0" err="1" smtClean="0"/>
            <a:t>vụ</a:t>
          </a:r>
          <a:r>
            <a:rPr lang="en-US" sz="1800" dirty="0" smtClean="0"/>
            <a:t>, </a:t>
          </a:r>
          <a:r>
            <a:rPr lang="en-US" sz="1800" dirty="0" err="1" smtClean="0"/>
            <a:t>mức</a:t>
          </a:r>
          <a:r>
            <a:rPr lang="en-US" sz="1800" dirty="0" smtClean="0"/>
            <a:t> </a:t>
          </a:r>
          <a:r>
            <a:rPr lang="en-US" sz="1800" dirty="0" err="1" smtClean="0"/>
            <a:t>lương</a:t>
          </a:r>
          <a:endParaRPr lang="en-US" sz="1800" dirty="0"/>
        </a:p>
      </dgm:t>
    </dgm:pt>
    <dgm:pt modelId="{C66A6541-0D4A-4C29-A14F-0B2BA8A298C1}" type="parTrans" cxnId="{5266D112-8BF3-4330-AB97-360FEFD29972}">
      <dgm:prSet/>
      <dgm:spPr/>
      <dgm:t>
        <a:bodyPr/>
        <a:lstStyle/>
        <a:p>
          <a:endParaRPr lang="en-US"/>
        </a:p>
      </dgm:t>
    </dgm:pt>
    <dgm:pt modelId="{14AB8D7D-537D-4ED6-9E3D-0FB080ADEA73}" type="sibTrans" cxnId="{5266D112-8BF3-4330-AB97-360FEFD29972}">
      <dgm:prSet/>
      <dgm:spPr/>
      <dgm:t>
        <a:bodyPr/>
        <a:lstStyle/>
        <a:p>
          <a:endParaRPr lang="en-US"/>
        </a:p>
      </dgm:t>
    </dgm:pt>
    <dgm:pt modelId="{26FCAA69-3B16-4EC7-B3B3-DBF796DD02C6}">
      <dgm:prSet phldrT="[Text]"/>
      <dgm:spPr/>
      <dgm:t>
        <a:bodyPr/>
        <a:lstStyle/>
        <a:p>
          <a:r>
            <a:rPr lang="en-US" dirty="0" err="1" smtClean="0"/>
            <a:t>Dịch</a:t>
          </a:r>
          <a:r>
            <a:rPr lang="en-US" dirty="0" smtClean="0"/>
            <a:t> </a:t>
          </a:r>
          <a:r>
            <a:rPr lang="en-US" dirty="0" err="1" smtClean="0"/>
            <a:t>vụ</a:t>
          </a:r>
          <a:r>
            <a:rPr lang="en-US" dirty="0" smtClean="0"/>
            <a:t>: </a:t>
          </a:r>
          <a:r>
            <a:rPr lang="en-US" dirty="0" err="1" smtClean="0"/>
            <a:t>Bán</a:t>
          </a:r>
          <a:r>
            <a:rPr lang="en-US" dirty="0" smtClean="0"/>
            <a:t> </a:t>
          </a:r>
          <a:r>
            <a:rPr lang="en-US" dirty="0" err="1" smtClean="0"/>
            <a:t>vé</a:t>
          </a:r>
          <a:r>
            <a:rPr lang="en-US" dirty="0" smtClean="0"/>
            <a:t>, </a:t>
          </a:r>
          <a:r>
            <a:rPr lang="en-US" dirty="0" err="1" smtClean="0"/>
            <a:t>bán</a:t>
          </a:r>
          <a:r>
            <a:rPr lang="en-US" dirty="0" smtClean="0"/>
            <a:t> </a:t>
          </a:r>
          <a:r>
            <a:rPr lang="en-US" dirty="0" err="1" smtClean="0"/>
            <a:t>thức</a:t>
          </a:r>
          <a:r>
            <a:rPr lang="en-US" dirty="0" smtClean="0"/>
            <a:t> </a:t>
          </a:r>
          <a:r>
            <a:rPr lang="en-US" dirty="0" err="1" smtClean="0"/>
            <a:t>ăn</a:t>
          </a:r>
          <a:r>
            <a:rPr lang="en-US" dirty="0" smtClean="0"/>
            <a:t>, </a:t>
          </a:r>
          <a:r>
            <a:rPr lang="en-US" dirty="0" err="1" smtClean="0"/>
            <a:t>nước</a:t>
          </a:r>
          <a:r>
            <a:rPr lang="en-US" dirty="0" smtClean="0"/>
            <a:t> </a:t>
          </a:r>
          <a:r>
            <a:rPr lang="en-US" dirty="0" err="1" smtClean="0"/>
            <a:t>uống</a:t>
          </a:r>
          <a:r>
            <a:rPr lang="en-US" dirty="0" smtClean="0"/>
            <a:t>, </a:t>
          </a:r>
          <a:r>
            <a:rPr lang="en-US" dirty="0" err="1" smtClean="0"/>
            <a:t>thanh</a:t>
          </a:r>
          <a:r>
            <a:rPr lang="en-US" dirty="0" smtClean="0"/>
            <a:t> </a:t>
          </a:r>
          <a:r>
            <a:rPr lang="en-US" dirty="0" err="1" smtClean="0"/>
            <a:t>toán</a:t>
          </a:r>
          <a:endParaRPr lang="en-US" dirty="0"/>
        </a:p>
      </dgm:t>
    </dgm:pt>
    <dgm:pt modelId="{E45D460B-1BE8-49CE-B335-D31FCE00A2F5}" type="parTrans" cxnId="{3362180A-6868-4A97-85FB-313FCDE3F37E}">
      <dgm:prSet/>
      <dgm:spPr/>
      <dgm:t>
        <a:bodyPr/>
        <a:lstStyle/>
        <a:p>
          <a:endParaRPr lang="en-US"/>
        </a:p>
      </dgm:t>
    </dgm:pt>
    <dgm:pt modelId="{0AE8BE5E-E41D-4D66-B31D-EBC4C1B13DC6}" type="sibTrans" cxnId="{3362180A-6868-4A97-85FB-313FCDE3F37E}">
      <dgm:prSet/>
      <dgm:spPr/>
      <dgm:t>
        <a:bodyPr/>
        <a:lstStyle/>
        <a:p>
          <a:endParaRPr lang="en-US"/>
        </a:p>
      </dgm:t>
    </dgm:pt>
    <dgm:pt modelId="{E6E4441A-D836-49F6-B69B-68FCB2FFE42D}">
      <dgm:prSet phldrT="[Text]"/>
      <dgm:spPr/>
      <dgm:t>
        <a:bodyPr/>
        <a:lstStyle/>
        <a:p>
          <a:r>
            <a:rPr lang="en-US" dirty="0" err="1" smtClean="0"/>
            <a:t>Nhân</a:t>
          </a:r>
          <a:r>
            <a:rPr lang="en-US" dirty="0" smtClean="0"/>
            <a:t> </a:t>
          </a:r>
          <a:r>
            <a:rPr lang="en-US" dirty="0" err="1" smtClean="0"/>
            <a:t>viên</a:t>
          </a:r>
          <a:r>
            <a:rPr lang="en-US" dirty="0" smtClean="0"/>
            <a:t> </a:t>
          </a:r>
          <a:r>
            <a:rPr lang="en-US" dirty="0" err="1" smtClean="0"/>
            <a:t>theo</a:t>
          </a:r>
          <a:r>
            <a:rPr lang="en-US" dirty="0" smtClean="0"/>
            <a:t> </a:t>
          </a:r>
          <a:r>
            <a:rPr lang="en-US" dirty="0" err="1" smtClean="0"/>
            <a:t>chức</a:t>
          </a:r>
          <a:r>
            <a:rPr lang="en-US" dirty="0" smtClean="0"/>
            <a:t> </a:t>
          </a:r>
          <a:r>
            <a:rPr lang="en-US" dirty="0" err="1" smtClean="0"/>
            <a:t>vụ</a:t>
          </a:r>
          <a:endParaRPr lang="en-US" dirty="0"/>
        </a:p>
      </dgm:t>
    </dgm:pt>
    <dgm:pt modelId="{B3C00723-526B-4493-AFC4-2F5C2883BBD4}" type="parTrans" cxnId="{2E77155D-74CB-4761-AA44-8EFE2E27E91C}">
      <dgm:prSet/>
      <dgm:spPr/>
      <dgm:t>
        <a:bodyPr/>
        <a:lstStyle/>
        <a:p>
          <a:endParaRPr lang="en-US"/>
        </a:p>
      </dgm:t>
    </dgm:pt>
    <dgm:pt modelId="{3BCC55BB-493F-4905-94B1-2F7E05622CD5}" type="sibTrans" cxnId="{2E77155D-74CB-4761-AA44-8EFE2E27E91C}">
      <dgm:prSet/>
      <dgm:spPr/>
      <dgm:t>
        <a:bodyPr/>
        <a:lstStyle/>
        <a:p>
          <a:endParaRPr lang="en-US"/>
        </a:p>
      </dgm:t>
    </dgm:pt>
    <dgm:pt modelId="{5AAAFA65-6FE6-444A-A358-A3CF77C15C4D}">
      <dgm:prSet phldrT="[Text]"/>
      <dgm:spPr/>
      <dgm:t>
        <a:bodyPr/>
        <a:lstStyle/>
        <a:p>
          <a:r>
            <a:rPr lang="en-US" dirty="0" err="1" smtClean="0"/>
            <a:t>Khách</a:t>
          </a:r>
          <a:r>
            <a:rPr lang="en-US" dirty="0" smtClean="0"/>
            <a:t> </a:t>
          </a:r>
          <a:r>
            <a:rPr lang="en-US" dirty="0" err="1" smtClean="0"/>
            <a:t>hàng</a:t>
          </a:r>
          <a:endParaRPr lang="en-US" dirty="0"/>
        </a:p>
      </dgm:t>
    </dgm:pt>
    <dgm:pt modelId="{0ACD6867-863D-4C3E-BFC9-56CB5147A4DD}" type="parTrans" cxnId="{80B64EEE-9D71-4E33-A416-805CDB508705}">
      <dgm:prSet/>
      <dgm:spPr/>
      <dgm:t>
        <a:bodyPr/>
        <a:lstStyle/>
        <a:p>
          <a:endParaRPr lang="en-US"/>
        </a:p>
      </dgm:t>
    </dgm:pt>
    <dgm:pt modelId="{3DFD6F32-BA07-4F86-B9E1-7F799EEE3FF3}" type="sibTrans" cxnId="{80B64EEE-9D71-4E33-A416-805CDB508705}">
      <dgm:prSet/>
      <dgm:spPr/>
      <dgm:t>
        <a:bodyPr/>
        <a:lstStyle/>
        <a:p>
          <a:endParaRPr lang="en-US"/>
        </a:p>
      </dgm:t>
    </dgm:pt>
    <dgm:pt modelId="{0596E37F-2FC9-4364-9742-CF7AA8E713EA}" type="pres">
      <dgm:prSet presAssocID="{9ACEEF1D-9769-42A8-A3BD-54433C16910D}" presName="Name0" presStyleCnt="0">
        <dgm:presLayoutVars>
          <dgm:chMax/>
          <dgm:chPref val="3"/>
          <dgm:dir/>
          <dgm:animOne val="branch"/>
          <dgm:animLvl val="lvl"/>
        </dgm:presLayoutVars>
      </dgm:prSet>
      <dgm:spPr/>
      <dgm:t>
        <a:bodyPr/>
        <a:lstStyle/>
        <a:p>
          <a:endParaRPr lang="en-US"/>
        </a:p>
      </dgm:t>
    </dgm:pt>
    <dgm:pt modelId="{8BE74D94-973F-455B-A578-C4E633B6572A}" type="pres">
      <dgm:prSet presAssocID="{F0101F9D-6774-4EE3-93D0-09E8522FBA44}" presName="composite" presStyleCnt="0"/>
      <dgm:spPr/>
    </dgm:pt>
    <dgm:pt modelId="{2F33558F-ED21-47F1-9854-C62EA15E3157}" type="pres">
      <dgm:prSet presAssocID="{F0101F9D-6774-4EE3-93D0-09E8522FBA44}" presName="FirstChild" presStyleLbl="revTx" presStyleIdx="0" presStyleCnt="6">
        <dgm:presLayoutVars>
          <dgm:chMax val="0"/>
          <dgm:chPref val="0"/>
          <dgm:bulletEnabled val="1"/>
        </dgm:presLayoutVars>
      </dgm:prSet>
      <dgm:spPr/>
      <dgm:t>
        <a:bodyPr/>
        <a:lstStyle/>
        <a:p>
          <a:endParaRPr lang="en-US"/>
        </a:p>
      </dgm:t>
    </dgm:pt>
    <dgm:pt modelId="{64A35F1F-B258-4806-BF2F-76A2AF861842}" type="pres">
      <dgm:prSet presAssocID="{F0101F9D-6774-4EE3-93D0-09E8522FBA44}" presName="Parent" presStyleLbl="alignNode1" presStyleIdx="0" presStyleCnt="3">
        <dgm:presLayoutVars>
          <dgm:chMax val="3"/>
          <dgm:chPref val="3"/>
          <dgm:bulletEnabled val="1"/>
        </dgm:presLayoutVars>
      </dgm:prSet>
      <dgm:spPr/>
      <dgm:t>
        <a:bodyPr/>
        <a:lstStyle/>
        <a:p>
          <a:endParaRPr lang="en-US"/>
        </a:p>
      </dgm:t>
    </dgm:pt>
    <dgm:pt modelId="{D37ED48E-552B-4702-9C5B-5B24C85E76E3}" type="pres">
      <dgm:prSet presAssocID="{F0101F9D-6774-4EE3-93D0-09E8522FBA44}" presName="Accent" presStyleLbl="parChTrans1D1" presStyleIdx="0" presStyleCnt="3"/>
      <dgm:spPr/>
    </dgm:pt>
    <dgm:pt modelId="{BCC9017C-B950-4E3E-882E-0AAE9EDDDE2E}" type="pres">
      <dgm:prSet presAssocID="{F0101F9D-6774-4EE3-93D0-09E8522FBA44}" presName="Child" presStyleLbl="revTx" presStyleIdx="1" presStyleCnt="6">
        <dgm:presLayoutVars>
          <dgm:chMax val="0"/>
          <dgm:chPref val="0"/>
          <dgm:bulletEnabled val="1"/>
        </dgm:presLayoutVars>
      </dgm:prSet>
      <dgm:spPr/>
      <dgm:t>
        <a:bodyPr/>
        <a:lstStyle/>
        <a:p>
          <a:endParaRPr lang="en-US"/>
        </a:p>
      </dgm:t>
    </dgm:pt>
    <dgm:pt modelId="{FD63D7EA-9E85-47EA-9768-987F44D29FCA}" type="pres">
      <dgm:prSet presAssocID="{C05A648D-6BAF-4FEF-B1D6-8DD10BB4D42A}" presName="sibTrans" presStyleCnt="0"/>
      <dgm:spPr/>
    </dgm:pt>
    <dgm:pt modelId="{A3B77EF4-F0E9-48BB-A072-78BE69C8EAA2}" type="pres">
      <dgm:prSet presAssocID="{C958B480-C751-494E-B37A-F78EAE8FCA1B}" presName="composite" presStyleCnt="0"/>
      <dgm:spPr/>
    </dgm:pt>
    <dgm:pt modelId="{E459ADE3-B33A-4B1C-BC72-D626F9EEF33D}" type="pres">
      <dgm:prSet presAssocID="{C958B480-C751-494E-B37A-F78EAE8FCA1B}" presName="FirstChild" presStyleLbl="revTx" presStyleIdx="2" presStyleCnt="6">
        <dgm:presLayoutVars>
          <dgm:chMax val="0"/>
          <dgm:chPref val="0"/>
          <dgm:bulletEnabled val="1"/>
        </dgm:presLayoutVars>
      </dgm:prSet>
      <dgm:spPr/>
      <dgm:t>
        <a:bodyPr/>
        <a:lstStyle/>
        <a:p>
          <a:endParaRPr lang="en-US"/>
        </a:p>
      </dgm:t>
    </dgm:pt>
    <dgm:pt modelId="{74C1F05B-9CDF-4A71-BAB5-156881B2F77C}" type="pres">
      <dgm:prSet presAssocID="{C958B480-C751-494E-B37A-F78EAE8FCA1B}" presName="Parent" presStyleLbl="alignNode1" presStyleIdx="1" presStyleCnt="3">
        <dgm:presLayoutVars>
          <dgm:chMax val="3"/>
          <dgm:chPref val="3"/>
          <dgm:bulletEnabled val="1"/>
        </dgm:presLayoutVars>
      </dgm:prSet>
      <dgm:spPr/>
      <dgm:t>
        <a:bodyPr/>
        <a:lstStyle/>
        <a:p>
          <a:endParaRPr lang="en-US"/>
        </a:p>
      </dgm:t>
    </dgm:pt>
    <dgm:pt modelId="{1807D096-25B9-40AF-9788-30807CFB2FDA}" type="pres">
      <dgm:prSet presAssocID="{C958B480-C751-494E-B37A-F78EAE8FCA1B}" presName="Accent" presStyleLbl="parChTrans1D1" presStyleIdx="1" presStyleCnt="3"/>
      <dgm:spPr/>
    </dgm:pt>
    <dgm:pt modelId="{96F26C56-D422-4F82-9334-8A31FB5EC030}" type="pres">
      <dgm:prSet presAssocID="{C958B480-C751-494E-B37A-F78EAE8FCA1B}" presName="Child" presStyleLbl="revTx" presStyleIdx="3" presStyleCnt="6">
        <dgm:presLayoutVars>
          <dgm:chMax val="0"/>
          <dgm:chPref val="0"/>
          <dgm:bulletEnabled val="1"/>
        </dgm:presLayoutVars>
      </dgm:prSet>
      <dgm:spPr/>
      <dgm:t>
        <a:bodyPr/>
        <a:lstStyle/>
        <a:p>
          <a:endParaRPr lang="en-US"/>
        </a:p>
      </dgm:t>
    </dgm:pt>
    <dgm:pt modelId="{D2D3C7A0-27BE-4B60-8826-F70615572D3E}" type="pres">
      <dgm:prSet presAssocID="{0B5C0A36-6BEC-4527-92E4-DC8C47B98251}" presName="sibTrans" presStyleCnt="0"/>
      <dgm:spPr/>
    </dgm:pt>
    <dgm:pt modelId="{EC48579E-B66C-4005-981E-D38037F55E93}" type="pres">
      <dgm:prSet presAssocID="{2C5DCD48-1894-4974-88DC-5EF6CC488D3C}" presName="composite" presStyleCnt="0"/>
      <dgm:spPr/>
    </dgm:pt>
    <dgm:pt modelId="{98CAB97E-F39F-4CFE-A845-2456F21B9F56}" type="pres">
      <dgm:prSet presAssocID="{2C5DCD48-1894-4974-88DC-5EF6CC488D3C}" presName="FirstChild" presStyleLbl="revTx" presStyleIdx="4" presStyleCnt="6">
        <dgm:presLayoutVars>
          <dgm:chMax val="0"/>
          <dgm:chPref val="0"/>
          <dgm:bulletEnabled val="1"/>
        </dgm:presLayoutVars>
      </dgm:prSet>
      <dgm:spPr/>
      <dgm:t>
        <a:bodyPr/>
        <a:lstStyle/>
        <a:p>
          <a:endParaRPr lang="en-US"/>
        </a:p>
      </dgm:t>
    </dgm:pt>
    <dgm:pt modelId="{4150769F-375D-43EA-8431-3CEDF441B9CD}" type="pres">
      <dgm:prSet presAssocID="{2C5DCD48-1894-4974-88DC-5EF6CC488D3C}" presName="Parent" presStyleLbl="alignNode1" presStyleIdx="2" presStyleCnt="3">
        <dgm:presLayoutVars>
          <dgm:chMax val="3"/>
          <dgm:chPref val="3"/>
          <dgm:bulletEnabled val="1"/>
        </dgm:presLayoutVars>
      </dgm:prSet>
      <dgm:spPr/>
      <dgm:t>
        <a:bodyPr/>
        <a:lstStyle/>
        <a:p>
          <a:endParaRPr lang="en-US"/>
        </a:p>
      </dgm:t>
    </dgm:pt>
    <dgm:pt modelId="{7F888CE5-5D62-43D9-8DD0-F4ADC194AFA3}" type="pres">
      <dgm:prSet presAssocID="{2C5DCD48-1894-4974-88DC-5EF6CC488D3C}" presName="Accent" presStyleLbl="parChTrans1D1" presStyleIdx="2" presStyleCnt="3"/>
      <dgm:spPr/>
    </dgm:pt>
    <dgm:pt modelId="{A4A1B626-90C6-4625-B4B9-7546B2CE34DB}" type="pres">
      <dgm:prSet presAssocID="{2C5DCD48-1894-4974-88DC-5EF6CC488D3C}" presName="Child" presStyleLbl="revTx" presStyleIdx="5" presStyleCnt="6">
        <dgm:presLayoutVars>
          <dgm:chMax val="0"/>
          <dgm:chPref val="0"/>
          <dgm:bulletEnabled val="1"/>
        </dgm:presLayoutVars>
      </dgm:prSet>
      <dgm:spPr/>
      <dgm:t>
        <a:bodyPr/>
        <a:lstStyle/>
        <a:p>
          <a:endParaRPr lang="en-US"/>
        </a:p>
      </dgm:t>
    </dgm:pt>
  </dgm:ptLst>
  <dgm:cxnLst>
    <dgm:cxn modelId="{8148E4B4-5A98-4B99-81CD-CD4D3E2FBE9D}" type="presOf" srcId="{DAA9BCF2-4F03-4E27-9301-435DC843E2BA}" destId="{E459ADE3-B33A-4B1C-BC72-D626F9EEF33D}" srcOrd="0" destOrd="0" presId="urn:microsoft.com/office/officeart/2011/layout/TabList"/>
    <dgm:cxn modelId="{DA260F5A-0773-4FA7-B4F2-DA8931D303D2}" srcId="{C958B480-C751-494E-B37A-F78EAE8FCA1B}" destId="{9A568A98-07CE-4C69-9A7C-9D0679D2D74D}" srcOrd="1" destOrd="0" parTransId="{554FBA67-FAA2-4699-9B6A-16DB7E3A45C8}" sibTransId="{DCAB85F2-2617-489C-9284-174E3E48BD97}"/>
    <dgm:cxn modelId="{617D37E4-0CC9-41F6-B07A-767BF681072B}" type="presOf" srcId="{9A568A98-07CE-4C69-9A7C-9D0679D2D74D}" destId="{96F26C56-D422-4F82-9334-8A31FB5EC030}" srcOrd="0" destOrd="0" presId="urn:microsoft.com/office/officeart/2011/layout/TabList"/>
    <dgm:cxn modelId="{440FD9F5-2CEC-4598-B0CF-FDCBA154DE9C}" type="presOf" srcId="{2C5DCD48-1894-4974-88DC-5EF6CC488D3C}" destId="{4150769F-375D-43EA-8431-3CEDF441B9CD}" srcOrd="0" destOrd="0" presId="urn:microsoft.com/office/officeart/2011/layout/TabList"/>
    <dgm:cxn modelId="{56430EF9-E0F9-453D-9FDB-79A9DBC4D75C}" srcId="{C958B480-C751-494E-B37A-F78EAE8FCA1B}" destId="{DAA9BCF2-4F03-4E27-9301-435DC843E2BA}" srcOrd="0" destOrd="0" parTransId="{F768F649-4F2C-49E4-9A91-3EDDE4FC26E6}" sibTransId="{782CF4D7-B728-43AA-A3CD-F22ED6B03ACB}"/>
    <dgm:cxn modelId="{C7C1CE2B-B3F6-4A3D-B094-3748D4C3BEF8}" srcId="{9ACEEF1D-9769-42A8-A3BD-54433C16910D}" destId="{F0101F9D-6774-4EE3-93D0-09E8522FBA44}" srcOrd="0" destOrd="0" parTransId="{46F388B9-768F-4AB3-ACF9-DD2A6613E5AF}" sibTransId="{C05A648D-6BAF-4FEF-B1D6-8DD10BB4D42A}"/>
    <dgm:cxn modelId="{0BADAEF4-7E56-4CBE-AC73-BB1980A3D72C}" type="presOf" srcId="{0A381A06-E3E9-435E-89B1-94382C971C9F}" destId="{2F33558F-ED21-47F1-9854-C62EA15E3157}" srcOrd="0" destOrd="0" presId="urn:microsoft.com/office/officeart/2011/layout/TabList"/>
    <dgm:cxn modelId="{6F31534F-183A-4BA0-9FE9-F364E2CCABCC}" type="presOf" srcId="{75ABCCA2-7083-4503-90B1-410896FAEC01}" destId="{98CAB97E-F39F-4CFE-A845-2456F21B9F56}" srcOrd="0" destOrd="0" presId="urn:microsoft.com/office/officeart/2011/layout/TabList"/>
    <dgm:cxn modelId="{5266D112-8BF3-4330-AB97-360FEFD29972}" srcId="{F0101F9D-6774-4EE3-93D0-09E8522FBA44}" destId="{E56DF116-799D-4C30-A236-BED4F983FA81}" srcOrd="2" destOrd="0" parTransId="{C66A6541-0D4A-4C29-A14F-0B2BA8A298C1}" sibTransId="{14AB8D7D-537D-4ED6-9E3D-0FB080ADEA73}"/>
    <dgm:cxn modelId="{F2483185-6476-47C4-A327-C57D682FA0ED}" type="presOf" srcId="{E6E4441A-D836-49F6-B69B-68FCB2FFE42D}" destId="{A4A1B626-90C6-4625-B4B9-7546B2CE34DB}" srcOrd="0" destOrd="1" presId="urn:microsoft.com/office/officeart/2011/layout/TabList"/>
    <dgm:cxn modelId="{FCEB5D12-4D2D-41D6-8C42-35F022B4254F}" srcId="{2C5DCD48-1894-4974-88DC-5EF6CC488D3C}" destId="{75ABCCA2-7083-4503-90B1-410896FAEC01}" srcOrd="0" destOrd="0" parTransId="{A7DBA460-F5DB-480A-9E91-754B37251E4D}" sibTransId="{8AAF2F98-EF29-40C0-B667-6EE47D7EBFB5}"/>
    <dgm:cxn modelId="{A2897FA5-53CB-4C22-ACFF-F04FE9E4A7F7}" srcId="{F0101F9D-6774-4EE3-93D0-09E8522FBA44}" destId="{8025903C-FF76-415D-85A3-80BFF6F48BAD}" srcOrd="1" destOrd="0" parTransId="{24AB5859-C765-4AC1-AFB3-48DF039FC29E}" sibTransId="{36B55BE6-770D-4893-B9F2-F78CF5CC781B}"/>
    <dgm:cxn modelId="{3E28894D-354F-46C6-AD8E-D520F5055C46}" type="presOf" srcId="{0E6E2141-AC60-467F-9FFA-1BF26C600CC7}" destId="{A4A1B626-90C6-4625-B4B9-7546B2CE34DB}" srcOrd="0" destOrd="0" presId="urn:microsoft.com/office/officeart/2011/layout/TabList"/>
    <dgm:cxn modelId="{3362180A-6868-4A97-85FB-313FCDE3F37E}" srcId="{C958B480-C751-494E-B37A-F78EAE8FCA1B}" destId="{26FCAA69-3B16-4EC7-B3B3-DBF796DD02C6}" srcOrd="2" destOrd="0" parTransId="{E45D460B-1BE8-49CE-B335-D31FCE00A2F5}" sibTransId="{0AE8BE5E-E41D-4D66-B31D-EBC4C1B13DC6}"/>
    <dgm:cxn modelId="{B3D00991-9631-4A0C-8245-0FE374B3F4AF}" type="presOf" srcId="{E56DF116-799D-4C30-A236-BED4F983FA81}" destId="{BCC9017C-B950-4E3E-882E-0AAE9EDDDE2E}" srcOrd="0" destOrd="1" presId="urn:microsoft.com/office/officeart/2011/layout/TabList"/>
    <dgm:cxn modelId="{316BB518-7103-4957-A5BE-6EB92302E1FA}" srcId="{9ACEEF1D-9769-42A8-A3BD-54433C16910D}" destId="{C958B480-C751-494E-B37A-F78EAE8FCA1B}" srcOrd="1" destOrd="0" parTransId="{56B8C9B6-CFDE-41E2-9A1D-59D6A9EC953A}" sibTransId="{0B5C0A36-6BEC-4527-92E4-DC8C47B98251}"/>
    <dgm:cxn modelId="{93BDA6CE-8114-4897-A971-12068F68610B}" srcId="{F0101F9D-6774-4EE3-93D0-09E8522FBA44}" destId="{0A381A06-E3E9-435E-89B1-94382C971C9F}" srcOrd="0" destOrd="0" parTransId="{56D16C90-F459-49AA-BFF5-AE6413F6C193}" sibTransId="{A1E45099-125B-42B2-89CC-7BC99309B20E}"/>
    <dgm:cxn modelId="{AE6587AB-D909-4640-A5F7-EE99174CE805}" srcId="{9ACEEF1D-9769-42A8-A3BD-54433C16910D}" destId="{2C5DCD48-1894-4974-88DC-5EF6CC488D3C}" srcOrd="2" destOrd="0" parTransId="{99FE98A1-7448-41D3-A855-A5B86F464EA0}" sibTransId="{B3A77033-A8BC-424A-A5BC-E9BEE2C76395}"/>
    <dgm:cxn modelId="{7B812367-E285-400A-99A3-4438B6B2A29B}" type="presOf" srcId="{5AAAFA65-6FE6-444A-A358-A3CF77C15C4D}" destId="{A4A1B626-90C6-4625-B4B9-7546B2CE34DB}" srcOrd="0" destOrd="2" presId="urn:microsoft.com/office/officeart/2011/layout/TabList"/>
    <dgm:cxn modelId="{2E77155D-74CB-4761-AA44-8EFE2E27E91C}" srcId="{2C5DCD48-1894-4974-88DC-5EF6CC488D3C}" destId="{E6E4441A-D836-49F6-B69B-68FCB2FFE42D}" srcOrd="2" destOrd="0" parTransId="{B3C00723-526B-4493-AFC4-2F5C2883BBD4}" sibTransId="{3BCC55BB-493F-4905-94B1-2F7E05622CD5}"/>
    <dgm:cxn modelId="{F3BBA065-2FE9-4852-82ED-B92563023DF7}" type="presOf" srcId="{F0101F9D-6774-4EE3-93D0-09E8522FBA44}" destId="{64A35F1F-B258-4806-BF2F-76A2AF861842}" srcOrd="0" destOrd="0" presId="urn:microsoft.com/office/officeart/2011/layout/TabList"/>
    <dgm:cxn modelId="{540904EC-BF31-4A3E-B2AF-B717713C8EB5}" type="presOf" srcId="{9ACEEF1D-9769-42A8-A3BD-54433C16910D}" destId="{0596E37F-2FC9-4364-9742-CF7AA8E713EA}" srcOrd="0" destOrd="0" presId="urn:microsoft.com/office/officeart/2011/layout/TabList"/>
    <dgm:cxn modelId="{D835F917-624B-4198-9998-3E7BB1D97693}" type="presOf" srcId="{8025903C-FF76-415D-85A3-80BFF6F48BAD}" destId="{BCC9017C-B950-4E3E-882E-0AAE9EDDDE2E}" srcOrd="0" destOrd="0" presId="urn:microsoft.com/office/officeart/2011/layout/TabList"/>
    <dgm:cxn modelId="{F57CE918-3F43-4260-9054-8D66613AEF58}" type="presOf" srcId="{26FCAA69-3B16-4EC7-B3B3-DBF796DD02C6}" destId="{96F26C56-D422-4F82-9334-8A31FB5EC030}" srcOrd="0" destOrd="1" presId="urn:microsoft.com/office/officeart/2011/layout/TabList"/>
    <dgm:cxn modelId="{80B64EEE-9D71-4E33-A416-805CDB508705}" srcId="{2C5DCD48-1894-4974-88DC-5EF6CC488D3C}" destId="{5AAAFA65-6FE6-444A-A358-A3CF77C15C4D}" srcOrd="3" destOrd="0" parTransId="{0ACD6867-863D-4C3E-BFC9-56CB5147A4DD}" sibTransId="{3DFD6F32-BA07-4F86-B9E1-7F799EEE3FF3}"/>
    <dgm:cxn modelId="{F320A54B-A2A8-484D-A2B5-15B240A6AC71}" srcId="{2C5DCD48-1894-4974-88DC-5EF6CC488D3C}" destId="{0E6E2141-AC60-467F-9FFA-1BF26C600CC7}" srcOrd="1" destOrd="0" parTransId="{8C7C1F64-5B94-4E18-B81D-C19295F7F756}" sibTransId="{C3BEA8D4-3A90-402D-8E5B-668C8DA2ABA3}"/>
    <dgm:cxn modelId="{29519462-400E-4F20-BC69-268C1604C87F}" type="presOf" srcId="{C958B480-C751-494E-B37A-F78EAE8FCA1B}" destId="{74C1F05B-9CDF-4A71-BAB5-156881B2F77C}" srcOrd="0" destOrd="0" presId="urn:microsoft.com/office/officeart/2011/layout/TabList"/>
    <dgm:cxn modelId="{C2B7AD87-4C2D-480B-9780-FCC051E5856E}" type="presParOf" srcId="{0596E37F-2FC9-4364-9742-CF7AA8E713EA}" destId="{8BE74D94-973F-455B-A578-C4E633B6572A}" srcOrd="0" destOrd="0" presId="urn:microsoft.com/office/officeart/2011/layout/TabList"/>
    <dgm:cxn modelId="{41FF3549-9052-4619-A07C-44B3462FB6A9}" type="presParOf" srcId="{8BE74D94-973F-455B-A578-C4E633B6572A}" destId="{2F33558F-ED21-47F1-9854-C62EA15E3157}" srcOrd="0" destOrd="0" presId="urn:microsoft.com/office/officeart/2011/layout/TabList"/>
    <dgm:cxn modelId="{0E65CFEC-4C19-4231-B43C-339A7E947CFC}" type="presParOf" srcId="{8BE74D94-973F-455B-A578-C4E633B6572A}" destId="{64A35F1F-B258-4806-BF2F-76A2AF861842}" srcOrd="1" destOrd="0" presId="urn:microsoft.com/office/officeart/2011/layout/TabList"/>
    <dgm:cxn modelId="{A9E081CD-D447-42AE-A5A7-9A4EA036CD31}" type="presParOf" srcId="{8BE74D94-973F-455B-A578-C4E633B6572A}" destId="{D37ED48E-552B-4702-9C5B-5B24C85E76E3}" srcOrd="2" destOrd="0" presId="urn:microsoft.com/office/officeart/2011/layout/TabList"/>
    <dgm:cxn modelId="{C1E1D957-F3CC-49B0-8C58-ED9802FC5F89}" type="presParOf" srcId="{0596E37F-2FC9-4364-9742-CF7AA8E713EA}" destId="{BCC9017C-B950-4E3E-882E-0AAE9EDDDE2E}" srcOrd="1" destOrd="0" presId="urn:microsoft.com/office/officeart/2011/layout/TabList"/>
    <dgm:cxn modelId="{A35EDC0D-9D25-41D8-B899-D5EDCF587FA1}" type="presParOf" srcId="{0596E37F-2FC9-4364-9742-CF7AA8E713EA}" destId="{FD63D7EA-9E85-47EA-9768-987F44D29FCA}" srcOrd="2" destOrd="0" presId="urn:microsoft.com/office/officeart/2011/layout/TabList"/>
    <dgm:cxn modelId="{DB2FCDBB-19AD-4BA4-A56D-10B982B46E52}" type="presParOf" srcId="{0596E37F-2FC9-4364-9742-CF7AA8E713EA}" destId="{A3B77EF4-F0E9-48BB-A072-78BE69C8EAA2}" srcOrd="3" destOrd="0" presId="urn:microsoft.com/office/officeart/2011/layout/TabList"/>
    <dgm:cxn modelId="{D4347A2B-6CD0-412F-8628-345D3AAB6621}" type="presParOf" srcId="{A3B77EF4-F0E9-48BB-A072-78BE69C8EAA2}" destId="{E459ADE3-B33A-4B1C-BC72-D626F9EEF33D}" srcOrd="0" destOrd="0" presId="urn:microsoft.com/office/officeart/2011/layout/TabList"/>
    <dgm:cxn modelId="{721C4E88-97A8-4F64-962D-AEE2B5A3F89E}" type="presParOf" srcId="{A3B77EF4-F0E9-48BB-A072-78BE69C8EAA2}" destId="{74C1F05B-9CDF-4A71-BAB5-156881B2F77C}" srcOrd="1" destOrd="0" presId="urn:microsoft.com/office/officeart/2011/layout/TabList"/>
    <dgm:cxn modelId="{68B5E57C-31A6-43CA-B5B9-19D483916DD4}" type="presParOf" srcId="{A3B77EF4-F0E9-48BB-A072-78BE69C8EAA2}" destId="{1807D096-25B9-40AF-9788-30807CFB2FDA}" srcOrd="2" destOrd="0" presId="urn:microsoft.com/office/officeart/2011/layout/TabList"/>
    <dgm:cxn modelId="{BCD41B43-BBC9-41B5-B64B-E94C7B0C37F6}" type="presParOf" srcId="{0596E37F-2FC9-4364-9742-CF7AA8E713EA}" destId="{96F26C56-D422-4F82-9334-8A31FB5EC030}" srcOrd="4" destOrd="0" presId="urn:microsoft.com/office/officeart/2011/layout/TabList"/>
    <dgm:cxn modelId="{A741326C-3507-463C-B23C-FD3D73BAF881}" type="presParOf" srcId="{0596E37F-2FC9-4364-9742-CF7AA8E713EA}" destId="{D2D3C7A0-27BE-4B60-8826-F70615572D3E}" srcOrd="5" destOrd="0" presId="urn:microsoft.com/office/officeart/2011/layout/TabList"/>
    <dgm:cxn modelId="{87F9711F-919A-49C6-834C-EA5ECB306213}" type="presParOf" srcId="{0596E37F-2FC9-4364-9742-CF7AA8E713EA}" destId="{EC48579E-B66C-4005-981E-D38037F55E93}" srcOrd="6" destOrd="0" presId="urn:microsoft.com/office/officeart/2011/layout/TabList"/>
    <dgm:cxn modelId="{57338FCA-0DE2-461D-8A1F-CF7899F8CA3B}" type="presParOf" srcId="{EC48579E-B66C-4005-981E-D38037F55E93}" destId="{98CAB97E-F39F-4CFE-A845-2456F21B9F56}" srcOrd="0" destOrd="0" presId="urn:microsoft.com/office/officeart/2011/layout/TabList"/>
    <dgm:cxn modelId="{20B9B5D7-EC94-4CA0-8EBA-C81378C271F1}" type="presParOf" srcId="{EC48579E-B66C-4005-981E-D38037F55E93}" destId="{4150769F-375D-43EA-8431-3CEDF441B9CD}" srcOrd="1" destOrd="0" presId="urn:microsoft.com/office/officeart/2011/layout/TabList"/>
    <dgm:cxn modelId="{CC9571B5-4CAD-4184-B2C8-21174B94BEBE}" type="presParOf" srcId="{EC48579E-B66C-4005-981E-D38037F55E93}" destId="{7F888CE5-5D62-43D9-8DD0-F4ADC194AFA3}" srcOrd="2" destOrd="0" presId="urn:microsoft.com/office/officeart/2011/layout/TabList"/>
    <dgm:cxn modelId="{54030F3D-3735-4B3D-B848-E52B1AF0774A}" type="presParOf" srcId="{0596E37F-2FC9-4364-9742-CF7AA8E713EA}" destId="{A4A1B626-90C6-4625-B4B9-7546B2CE34DB}"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CEEF1D-9769-42A8-A3BD-54433C16910D}"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F0101F9D-6774-4EE3-93D0-09E8522FBA44}">
      <dgm:prSet phldrT="[Text]"/>
      <dgm:spPr/>
      <dgm:t>
        <a:bodyPr/>
        <a:lstStyle/>
        <a:p>
          <a:r>
            <a:rPr lang="en-US" dirty="0" err="1" smtClean="0"/>
            <a:t>Chức</a:t>
          </a:r>
          <a:r>
            <a:rPr lang="en-US" dirty="0" smtClean="0"/>
            <a:t> </a:t>
          </a:r>
          <a:r>
            <a:rPr lang="en-US" dirty="0" err="1" smtClean="0"/>
            <a:t>năng</a:t>
          </a:r>
          <a:endParaRPr lang="en-US" dirty="0"/>
        </a:p>
      </dgm:t>
    </dgm:pt>
    <dgm:pt modelId="{46F388B9-768F-4AB3-ACF9-DD2A6613E5AF}" type="parTrans" cxnId="{C7C1CE2B-B3F6-4A3D-B094-3748D4C3BEF8}">
      <dgm:prSet/>
      <dgm:spPr/>
      <dgm:t>
        <a:bodyPr/>
        <a:lstStyle/>
        <a:p>
          <a:endParaRPr lang="en-US"/>
        </a:p>
      </dgm:t>
    </dgm:pt>
    <dgm:pt modelId="{C05A648D-6BAF-4FEF-B1D6-8DD10BB4D42A}" type="sibTrans" cxnId="{C7C1CE2B-B3F6-4A3D-B094-3748D4C3BEF8}">
      <dgm:prSet/>
      <dgm:spPr/>
      <dgm:t>
        <a:bodyPr/>
        <a:lstStyle/>
        <a:p>
          <a:endParaRPr lang="en-US"/>
        </a:p>
      </dgm:t>
    </dgm:pt>
    <dgm:pt modelId="{8025903C-FF76-415D-85A3-80BFF6F48BAD}">
      <dgm:prSet phldrT="[Text]" custT="1"/>
      <dgm:spPr/>
      <dgm:t>
        <a:bodyPr/>
        <a:lstStyle/>
        <a:p>
          <a:r>
            <a:rPr lang="en-US" sz="1800" dirty="0" err="1" smtClean="0"/>
            <a:t>Quản</a:t>
          </a:r>
          <a:r>
            <a:rPr lang="en-US" sz="1800" dirty="0" smtClean="0"/>
            <a:t> </a:t>
          </a:r>
          <a:r>
            <a:rPr lang="en-US" sz="1800" dirty="0" err="1" smtClean="0"/>
            <a:t>lý</a:t>
          </a:r>
          <a:r>
            <a:rPr lang="en-US" sz="1800" dirty="0" smtClean="0"/>
            <a:t> </a:t>
          </a:r>
          <a:r>
            <a:rPr lang="en-US" sz="1800" dirty="0" err="1" smtClean="0"/>
            <a:t>thông</a:t>
          </a:r>
          <a:r>
            <a:rPr lang="en-US" sz="1800" dirty="0" smtClean="0"/>
            <a:t> tin </a:t>
          </a:r>
          <a:r>
            <a:rPr lang="en-US" sz="1800" dirty="0" err="1" smtClean="0"/>
            <a:t>nhân</a:t>
          </a:r>
          <a:r>
            <a:rPr lang="en-US" sz="1800" dirty="0" smtClean="0"/>
            <a:t> </a:t>
          </a:r>
          <a:r>
            <a:rPr lang="en-US" sz="1800" dirty="0" err="1" smtClean="0"/>
            <a:t>viên</a:t>
          </a:r>
          <a:r>
            <a:rPr lang="en-US" sz="1800" dirty="0" smtClean="0"/>
            <a:t>, </a:t>
          </a:r>
          <a:r>
            <a:rPr lang="en-US" sz="1800" dirty="0" err="1" smtClean="0"/>
            <a:t>khách</a:t>
          </a:r>
          <a:r>
            <a:rPr lang="en-US" sz="1800" dirty="0" smtClean="0"/>
            <a:t> </a:t>
          </a:r>
          <a:r>
            <a:rPr lang="en-US" sz="1800" dirty="0" err="1" smtClean="0"/>
            <a:t>hàng</a:t>
          </a:r>
          <a:endParaRPr lang="en-US" sz="1800" dirty="0"/>
        </a:p>
      </dgm:t>
    </dgm:pt>
    <dgm:pt modelId="{24AB5859-C765-4AC1-AFB3-48DF039FC29E}" type="parTrans" cxnId="{A2897FA5-53CB-4C22-ACFF-F04FE9E4A7F7}">
      <dgm:prSet/>
      <dgm:spPr/>
      <dgm:t>
        <a:bodyPr/>
        <a:lstStyle/>
        <a:p>
          <a:endParaRPr lang="en-US"/>
        </a:p>
      </dgm:t>
    </dgm:pt>
    <dgm:pt modelId="{36B55BE6-770D-4893-B9F2-F78CF5CC781B}" type="sibTrans" cxnId="{A2897FA5-53CB-4C22-ACFF-F04FE9E4A7F7}">
      <dgm:prSet/>
      <dgm:spPr/>
      <dgm:t>
        <a:bodyPr/>
        <a:lstStyle/>
        <a:p>
          <a:endParaRPr lang="en-US"/>
        </a:p>
      </dgm:t>
    </dgm:pt>
    <dgm:pt modelId="{75ABCCA2-7083-4503-90B1-410896FAEC01}">
      <dgm:prSet phldrT="[Text]"/>
      <dgm:spPr/>
      <dgm:t>
        <a:bodyPr/>
        <a:lstStyle/>
        <a:p>
          <a:r>
            <a:rPr lang="en-US" dirty="0" err="1" smtClean="0"/>
            <a:t>Ràng</a:t>
          </a:r>
          <a:r>
            <a:rPr lang="en-US" dirty="0" smtClean="0"/>
            <a:t> </a:t>
          </a:r>
          <a:r>
            <a:rPr lang="en-US" dirty="0" err="1" smtClean="0"/>
            <a:t>buộc</a:t>
          </a:r>
          <a:r>
            <a:rPr lang="en-US" dirty="0" smtClean="0"/>
            <a:t> </a:t>
          </a:r>
          <a:r>
            <a:rPr lang="en-US" dirty="0" err="1" smtClean="0"/>
            <a:t>thực</a:t>
          </a:r>
          <a:r>
            <a:rPr lang="en-US" dirty="0" smtClean="0"/>
            <a:t> </a:t>
          </a:r>
          <a:r>
            <a:rPr lang="en-US" dirty="0" err="1" smtClean="0"/>
            <a:t>thi</a:t>
          </a:r>
          <a:endParaRPr lang="en-US" dirty="0"/>
        </a:p>
      </dgm:t>
    </dgm:pt>
    <dgm:pt modelId="{A7DBA460-F5DB-480A-9E91-754B37251E4D}" type="parTrans" cxnId="{FCEB5D12-4D2D-41D6-8C42-35F022B4254F}">
      <dgm:prSet/>
      <dgm:spPr/>
      <dgm:t>
        <a:bodyPr/>
        <a:lstStyle/>
        <a:p>
          <a:endParaRPr lang="en-US"/>
        </a:p>
      </dgm:t>
    </dgm:pt>
    <dgm:pt modelId="{8AAF2F98-EF29-40C0-B667-6EE47D7EBFB5}" type="sibTrans" cxnId="{FCEB5D12-4D2D-41D6-8C42-35F022B4254F}">
      <dgm:prSet/>
      <dgm:spPr/>
      <dgm:t>
        <a:bodyPr/>
        <a:lstStyle/>
        <a:p>
          <a:endParaRPr lang="en-US"/>
        </a:p>
      </dgm:t>
    </dgm:pt>
    <dgm:pt modelId="{0E6E2141-AC60-467F-9FFA-1BF26C600CC7}">
      <dgm:prSet phldrT="[Text]"/>
      <dgm:spPr/>
      <dgm:t>
        <a:bodyPr/>
        <a:lstStyle/>
        <a:p>
          <a:endParaRPr lang="en-US" dirty="0"/>
        </a:p>
      </dgm:t>
    </dgm:pt>
    <dgm:pt modelId="{8C7C1F64-5B94-4E18-B81D-C19295F7F756}" type="parTrans" cxnId="{F320A54B-A2A8-484D-A2B5-15B240A6AC71}">
      <dgm:prSet/>
      <dgm:spPr/>
      <dgm:t>
        <a:bodyPr/>
        <a:lstStyle/>
        <a:p>
          <a:endParaRPr lang="en-US"/>
        </a:p>
      </dgm:t>
    </dgm:pt>
    <dgm:pt modelId="{C3BEA8D4-3A90-402D-8E5B-668C8DA2ABA3}" type="sibTrans" cxnId="{F320A54B-A2A8-484D-A2B5-15B240A6AC71}">
      <dgm:prSet/>
      <dgm:spPr/>
      <dgm:t>
        <a:bodyPr/>
        <a:lstStyle/>
        <a:p>
          <a:endParaRPr lang="en-US"/>
        </a:p>
      </dgm:t>
    </dgm:pt>
    <dgm:pt modelId="{E56DF116-799D-4C30-A236-BED4F983FA81}">
      <dgm:prSet phldrT="[Text]" custT="1"/>
      <dgm:spPr/>
      <dgm:t>
        <a:bodyPr/>
        <a:lstStyle/>
        <a:p>
          <a:r>
            <a:rPr lang="en-US" sz="1800" dirty="0" err="1" smtClean="0"/>
            <a:t>Quản</a:t>
          </a:r>
          <a:r>
            <a:rPr lang="en-US" sz="1800" dirty="0" smtClean="0"/>
            <a:t> </a:t>
          </a:r>
          <a:r>
            <a:rPr lang="en-US" sz="1800" dirty="0" err="1" smtClean="0"/>
            <a:t>lý</a:t>
          </a:r>
          <a:r>
            <a:rPr lang="en-US" sz="1800" dirty="0" smtClean="0"/>
            <a:t> </a:t>
          </a:r>
          <a:r>
            <a:rPr lang="en-US" sz="1800" dirty="0" err="1" smtClean="0"/>
            <a:t>việc</a:t>
          </a:r>
          <a:r>
            <a:rPr lang="en-US" sz="1800" dirty="0" smtClean="0"/>
            <a:t> </a:t>
          </a:r>
          <a:r>
            <a:rPr lang="en-US" sz="1800" dirty="0" err="1" smtClean="0"/>
            <a:t>mua</a:t>
          </a:r>
          <a:r>
            <a:rPr lang="en-US" sz="1800" dirty="0" smtClean="0"/>
            <a:t>, </a:t>
          </a:r>
          <a:r>
            <a:rPr lang="en-US" sz="1800" dirty="0" err="1" smtClean="0"/>
            <a:t>bán</a:t>
          </a:r>
          <a:r>
            <a:rPr lang="en-US" sz="1800" dirty="0" smtClean="0"/>
            <a:t> </a:t>
          </a:r>
          <a:r>
            <a:rPr lang="en-US" sz="1800" dirty="0" err="1" smtClean="0"/>
            <a:t>vé</a:t>
          </a:r>
          <a:r>
            <a:rPr lang="en-US" sz="1800" dirty="0" smtClean="0"/>
            <a:t> </a:t>
          </a:r>
          <a:r>
            <a:rPr lang="en-US" sz="1800" dirty="0" err="1" smtClean="0"/>
            <a:t>và</a:t>
          </a:r>
          <a:r>
            <a:rPr lang="en-US" sz="1800" dirty="0" smtClean="0"/>
            <a:t> </a:t>
          </a:r>
          <a:r>
            <a:rPr lang="en-US" sz="1800" dirty="0" err="1" smtClean="0"/>
            <a:t>thức</a:t>
          </a:r>
          <a:r>
            <a:rPr lang="en-US" sz="1800" dirty="0" smtClean="0"/>
            <a:t> </a:t>
          </a:r>
          <a:r>
            <a:rPr lang="en-US" sz="1800" dirty="0" err="1" smtClean="0"/>
            <a:t>ăn</a:t>
          </a:r>
          <a:r>
            <a:rPr lang="en-US" sz="1800" dirty="0" smtClean="0"/>
            <a:t> </a:t>
          </a:r>
          <a:r>
            <a:rPr lang="en-US" sz="1800" dirty="0" err="1" smtClean="0"/>
            <a:t>nước</a:t>
          </a:r>
          <a:r>
            <a:rPr lang="en-US" sz="1800" dirty="0" smtClean="0"/>
            <a:t> </a:t>
          </a:r>
          <a:r>
            <a:rPr lang="en-US" sz="1800" dirty="0" err="1" smtClean="0"/>
            <a:t>uống</a:t>
          </a:r>
          <a:endParaRPr lang="en-US" sz="1800" dirty="0"/>
        </a:p>
      </dgm:t>
    </dgm:pt>
    <dgm:pt modelId="{C66A6541-0D4A-4C29-A14F-0B2BA8A298C1}" type="parTrans" cxnId="{5266D112-8BF3-4330-AB97-360FEFD29972}">
      <dgm:prSet/>
      <dgm:spPr/>
      <dgm:t>
        <a:bodyPr/>
        <a:lstStyle/>
        <a:p>
          <a:endParaRPr lang="en-US"/>
        </a:p>
      </dgm:t>
    </dgm:pt>
    <dgm:pt modelId="{14AB8D7D-537D-4ED6-9E3D-0FB080ADEA73}" type="sibTrans" cxnId="{5266D112-8BF3-4330-AB97-360FEFD29972}">
      <dgm:prSet/>
      <dgm:spPr/>
      <dgm:t>
        <a:bodyPr/>
        <a:lstStyle/>
        <a:p>
          <a:endParaRPr lang="en-US"/>
        </a:p>
      </dgm:t>
    </dgm:pt>
    <dgm:pt modelId="{E6E4441A-D836-49F6-B69B-68FCB2FFE42D}">
      <dgm:prSet phldrT="[Text]"/>
      <dgm:spPr/>
      <dgm:t>
        <a:bodyPr/>
        <a:lstStyle/>
        <a:p>
          <a:r>
            <a:rPr lang="en-US" dirty="0" err="1" smtClean="0"/>
            <a:t>Giao</a:t>
          </a:r>
          <a:r>
            <a:rPr lang="en-US" dirty="0" smtClean="0"/>
            <a:t> </a:t>
          </a:r>
          <a:r>
            <a:rPr lang="en-US" dirty="0" err="1" smtClean="0"/>
            <a:t>diện</a:t>
          </a:r>
          <a:r>
            <a:rPr lang="en-US" dirty="0" smtClean="0"/>
            <a:t> </a:t>
          </a:r>
          <a:r>
            <a:rPr lang="en-US" dirty="0" err="1" smtClean="0"/>
            <a:t>đơn</a:t>
          </a:r>
          <a:r>
            <a:rPr lang="en-US" dirty="0" smtClean="0"/>
            <a:t> </a:t>
          </a:r>
          <a:r>
            <a:rPr lang="en-US" dirty="0" err="1" smtClean="0"/>
            <a:t>giản</a:t>
          </a:r>
          <a:r>
            <a:rPr lang="en-US" dirty="0" smtClean="0"/>
            <a:t>, </a:t>
          </a:r>
          <a:r>
            <a:rPr lang="en-US" dirty="0" err="1" smtClean="0"/>
            <a:t>dễ</a:t>
          </a:r>
          <a:r>
            <a:rPr lang="en-US" dirty="0" smtClean="0"/>
            <a:t> </a:t>
          </a:r>
          <a:r>
            <a:rPr lang="en-US" dirty="0" err="1" smtClean="0"/>
            <a:t>xử</a:t>
          </a:r>
          <a:r>
            <a:rPr lang="en-US" dirty="0" smtClean="0"/>
            <a:t> </a:t>
          </a:r>
          <a:r>
            <a:rPr lang="en-US" dirty="0" err="1" smtClean="0"/>
            <a:t>dụng</a:t>
          </a:r>
          <a:endParaRPr lang="en-US" dirty="0"/>
        </a:p>
      </dgm:t>
    </dgm:pt>
    <dgm:pt modelId="{B3C00723-526B-4493-AFC4-2F5C2883BBD4}" type="parTrans" cxnId="{2E77155D-74CB-4761-AA44-8EFE2E27E91C}">
      <dgm:prSet/>
      <dgm:spPr/>
      <dgm:t>
        <a:bodyPr/>
        <a:lstStyle/>
        <a:p>
          <a:endParaRPr lang="en-US"/>
        </a:p>
      </dgm:t>
    </dgm:pt>
    <dgm:pt modelId="{3BCC55BB-493F-4905-94B1-2F7E05622CD5}" type="sibTrans" cxnId="{2E77155D-74CB-4761-AA44-8EFE2E27E91C}">
      <dgm:prSet/>
      <dgm:spPr/>
      <dgm:t>
        <a:bodyPr/>
        <a:lstStyle/>
        <a:p>
          <a:endParaRPr lang="en-US"/>
        </a:p>
      </dgm:t>
    </dgm:pt>
    <dgm:pt modelId="{5AAAFA65-6FE6-444A-A358-A3CF77C15C4D}">
      <dgm:prSet phldrT="[Text]"/>
      <dgm:spPr/>
      <dgm:t>
        <a:bodyPr/>
        <a:lstStyle/>
        <a:p>
          <a:r>
            <a:rPr lang="en-US" dirty="0" err="1" smtClean="0"/>
            <a:t>Xử</a:t>
          </a:r>
          <a:r>
            <a:rPr lang="en-US" dirty="0" smtClean="0"/>
            <a:t> </a:t>
          </a:r>
          <a:r>
            <a:rPr lang="en-US" dirty="0" err="1" smtClean="0"/>
            <a:t>lý</a:t>
          </a:r>
          <a:r>
            <a:rPr lang="en-US" dirty="0" smtClean="0"/>
            <a:t> </a:t>
          </a:r>
          <a:r>
            <a:rPr lang="en-US" dirty="0" err="1" smtClean="0"/>
            <a:t>yêu</a:t>
          </a:r>
          <a:r>
            <a:rPr lang="en-US" dirty="0" smtClean="0"/>
            <a:t> </a:t>
          </a:r>
          <a:r>
            <a:rPr lang="en-US" dirty="0" err="1" smtClean="0"/>
            <a:t>cầu</a:t>
          </a:r>
          <a:r>
            <a:rPr lang="en-US" dirty="0" smtClean="0"/>
            <a:t> </a:t>
          </a:r>
          <a:r>
            <a:rPr lang="en-US" dirty="0" err="1" smtClean="0"/>
            <a:t>nhanh</a:t>
          </a:r>
          <a:r>
            <a:rPr lang="en-US" dirty="0" smtClean="0"/>
            <a:t>, </a:t>
          </a:r>
          <a:r>
            <a:rPr lang="en-US" dirty="0" err="1" smtClean="0"/>
            <a:t>cơ</a:t>
          </a:r>
          <a:r>
            <a:rPr lang="en-US" dirty="0" smtClean="0"/>
            <a:t> </a:t>
          </a:r>
          <a:r>
            <a:rPr lang="en-US" dirty="0" err="1" smtClean="0"/>
            <a:t>sở</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lưu</a:t>
          </a:r>
          <a:r>
            <a:rPr lang="en-US" dirty="0" smtClean="0"/>
            <a:t> </a:t>
          </a:r>
          <a:r>
            <a:rPr lang="en-US" dirty="0" err="1" smtClean="0"/>
            <a:t>trữ</a:t>
          </a:r>
          <a:r>
            <a:rPr lang="en-US" dirty="0" smtClean="0"/>
            <a:t> </a:t>
          </a:r>
          <a:r>
            <a:rPr lang="en-US" dirty="0" err="1" smtClean="0"/>
            <a:t>tầm</a:t>
          </a:r>
          <a:r>
            <a:rPr lang="en-US" dirty="0" smtClean="0"/>
            <a:t> </a:t>
          </a:r>
          <a:r>
            <a:rPr lang="en-US" dirty="0" err="1" smtClean="0"/>
            <a:t>trung</a:t>
          </a:r>
          <a:endParaRPr lang="en-US" dirty="0"/>
        </a:p>
      </dgm:t>
    </dgm:pt>
    <dgm:pt modelId="{0ACD6867-863D-4C3E-BFC9-56CB5147A4DD}" type="parTrans" cxnId="{80B64EEE-9D71-4E33-A416-805CDB508705}">
      <dgm:prSet/>
      <dgm:spPr/>
      <dgm:t>
        <a:bodyPr/>
        <a:lstStyle/>
        <a:p>
          <a:endParaRPr lang="en-US"/>
        </a:p>
      </dgm:t>
    </dgm:pt>
    <dgm:pt modelId="{3DFD6F32-BA07-4F86-B9E1-7F799EEE3FF3}" type="sibTrans" cxnId="{80B64EEE-9D71-4E33-A416-805CDB508705}">
      <dgm:prSet/>
      <dgm:spPr/>
      <dgm:t>
        <a:bodyPr/>
        <a:lstStyle/>
        <a:p>
          <a:endParaRPr lang="en-US"/>
        </a:p>
      </dgm:t>
    </dgm:pt>
    <dgm:pt modelId="{C04A6C83-5A8A-40EE-A7DC-A3D83020E9D5}">
      <dgm:prSet phldrT="[Text]" custT="1"/>
      <dgm:spPr/>
      <dgm:t>
        <a:bodyPr/>
        <a:lstStyle/>
        <a:p>
          <a:endParaRPr lang="en-US" sz="1800" dirty="0"/>
        </a:p>
      </dgm:t>
    </dgm:pt>
    <dgm:pt modelId="{6BA03FE0-0664-4083-8D53-76B3B98090B5}" type="parTrans" cxnId="{1A64C197-708E-4EAD-8126-036256C49E89}">
      <dgm:prSet/>
      <dgm:spPr/>
      <dgm:t>
        <a:bodyPr/>
        <a:lstStyle/>
        <a:p>
          <a:endParaRPr lang="en-US"/>
        </a:p>
      </dgm:t>
    </dgm:pt>
    <dgm:pt modelId="{815AA6EB-F554-465D-A797-302D09485950}" type="sibTrans" cxnId="{1A64C197-708E-4EAD-8126-036256C49E89}">
      <dgm:prSet/>
      <dgm:spPr/>
      <dgm:t>
        <a:bodyPr/>
        <a:lstStyle/>
        <a:p>
          <a:endParaRPr lang="en-US"/>
        </a:p>
      </dgm:t>
    </dgm:pt>
    <dgm:pt modelId="{032682BA-D2B5-4335-B434-AB914E5B368A}">
      <dgm:prSet phldrT="[Text]" custT="1"/>
      <dgm:spPr/>
      <dgm:t>
        <a:bodyPr/>
        <a:lstStyle/>
        <a:p>
          <a:r>
            <a:rPr lang="en-US" sz="1800" dirty="0" err="1" smtClean="0"/>
            <a:t>Quản</a:t>
          </a:r>
          <a:r>
            <a:rPr lang="en-US" sz="1800" dirty="0" smtClean="0"/>
            <a:t> </a:t>
          </a:r>
          <a:r>
            <a:rPr lang="en-US" sz="1800" dirty="0" err="1" smtClean="0"/>
            <a:t>lý</a:t>
          </a:r>
          <a:r>
            <a:rPr lang="en-US" sz="1800" dirty="0" smtClean="0"/>
            <a:t> </a:t>
          </a:r>
          <a:r>
            <a:rPr lang="en-US" sz="1800" dirty="0" err="1" smtClean="0"/>
            <a:t>quá</a:t>
          </a:r>
          <a:r>
            <a:rPr lang="en-US" sz="1800" dirty="0" smtClean="0"/>
            <a:t> </a:t>
          </a:r>
          <a:r>
            <a:rPr lang="en-US" sz="1800" dirty="0" err="1" smtClean="0"/>
            <a:t>trình</a:t>
          </a:r>
          <a:r>
            <a:rPr lang="en-US" sz="1800" dirty="0" smtClean="0"/>
            <a:t> </a:t>
          </a:r>
          <a:r>
            <a:rPr lang="en-US" sz="1800" dirty="0" err="1" smtClean="0"/>
            <a:t>xuất</a:t>
          </a:r>
          <a:r>
            <a:rPr lang="en-US" sz="1800" dirty="0" smtClean="0"/>
            <a:t>, </a:t>
          </a:r>
          <a:r>
            <a:rPr lang="en-US" sz="1800" dirty="0" err="1" smtClean="0"/>
            <a:t>nhập</a:t>
          </a:r>
          <a:r>
            <a:rPr lang="en-US" sz="1800" dirty="0" smtClean="0"/>
            <a:t>, </a:t>
          </a:r>
          <a:r>
            <a:rPr lang="en-US" sz="1800" dirty="0" err="1" smtClean="0"/>
            <a:t>tồn</a:t>
          </a:r>
          <a:r>
            <a:rPr lang="en-US" sz="1800" dirty="0" smtClean="0"/>
            <a:t> </a:t>
          </a:r>
          <a:r>
            <a:rPr lang="en-US" sz="1800" dirty="0" err="1" smtClean="0"/>
            <a:t>kho</a:t>
          </a:r>
          <a:r>
            <a:rPr lang="en-US" sz="1800" dirty="0" smtClean="0"/>
            <a:t> </a:t>
          </a:r>
          <a:r>
            <a:rPr lang="en-US" sz="1800" dirty="0" err="1" smtClean="0"/>
            <a:t>của</a:t>
          </a:r>
          <a:r>
            <a:rPr lang="en-US" sz="1800" dirty="0" smtClean="0"/>
            <a:t> </a:t>
          </a:r>
          <a:r>
            <a:rPr lang="en-US" sz="1800" dirty="0" err="1" smtClean="0"/>
            <a:t>các</a:t>
          </a:r>
          <a:r>
            <a:rPr lang="en-US" sz="1800" dirty="0" smtClean="0"/>
            <a:t> </a:t>
          </a:r>
          <a:r>
            <a:rPr lang="en-US" sz="1800" dirty="0" err="1" smtClean="0"/>
            <a:t>mặt</a:t>
          </a:r>
          <a:r>
            <a:rPr lang="en-US" sz="1800" dirty="0" smtClean="0"/>
            <a:t> </a:t>
          </a:r>
          <a:r>
            <a:rPr lang="en-US" sz="1800" dirty="0" err="1" smtClean="0"/>
            <a:t>hàng</a:t>
          </a:r>
          <a:r>
            <a:rPr lang="en-US" sz="1800" dirty="0" smtClean="0"/>
            <a:t>.</a:t>
          </a:r>
          <a:endParaRPr lang="en-US" sz="1800" dirty="0"/>
        </a:p>
      </dgm:t>
    </dgm:pt>
    <dgm:pt modelId="{B8155CB3-A380-4E3B-8C50-F55E6685A2FD}" type="parTrans" cxnId="{54DD64CF-79E2-406C-8F12-F5FC81F188A5}">
      <dgm:prSet/>
      <dgm:spPr/>
      <dgm:t>
        <a:bodyPr/>
        <a:lstStyle/>
        <a:p>
          <a:endParaRPr lang="en-US"/>
        </a:p>
      </dgm:t>
    </dgm:pt>
    <dgm:pt modelId="{30CDE029-943E-42AB-B900-4D0EA680273B}" type="sibTrans" cxnId="{54DD64CF-79E2-406C-8F12-F5FC81F188A5}">
      <dgm:prSet/>
      <dgm:spPr/>
      <dgm:t>
        <a:bodyPr/>
        <a:lstStyle/>
        <a:p>
          <a:endParaRPr lang="en-US"/>
        </a:p>
      </dgm:t>
    </dgm:pt>
    <dgm:pt modelId="{2C301F7A-302F-4DC3-8856-2191DF351164}">
      <dgm:prSet phldrT="[Text]" custT="1"/>
      <dgm:spPr/>
      <dgm:t>
        <a:bodyPr/>
        <a:lstStyle/>
        <a:p>
          <a:r>
            <a:rPr lang="en-US" sz="1800" dirty="0" err="1" smtClean="0"/>
            <a:t>Quản</a:t>
          </a:r>
          <a:r>
            <a:rPr lang="en-US" sz="1800" dirty="0" smtClean="0"/>
            <a:t> </a:t>
          </a:r>
          <a:r>
            <a:rPr lang="en-US" sz="1800" dirty="0" err="1" smtClean="0"/>
            <a:t>lý</a:t>
          </a:r>
          <a:r>
            <a:rPr lang="en-US" sz="1800" dirty="0" smtClean="0"/>
            <a:t> </a:t>
          </a:r>
          <a:r>
            <a:rPr lang="en-US" sz="1800" dirty="0" err="1" smtClean="0"/>
            <a:t>doanh</a:t>
          </a:r>
          <a:r>
            <a:rPr lang="en-US" sz="1800" dirty="0" smtClean="0"/>
            <a:t> </a:t>
          </a:r>
          <a:r>
            <a:rPr lang="en-US" sz="1800" dirty="0" err="1" smtClean="0"/>
            <a:t>thu</a:t>
          </a:r>
          <a:r>
            <a:rPr lang="en-US" sz="1800" dirty="0" smtClean="0"/>
            <a:t> </a:t>
          </a:r>
          <a:r>
            <a:rPr lang="en-US" sz="1800" dirty="0" err="1" smtClean="0"/>
            <a:t>và</a:t>
          </a:r>
          <a:r>
            <a:rPr lang="en-US" sz="1800" dirty="0" smtClean="0"/>
            <a:t> </a:t>
          </a:r>
          <a:r>
            <a:rPr lang="en-US" sz="1800" dirty="0" err="1" smtClean="0"/>
            <a:t>quy</a:t>
          </a:r>
          <a:r>
            <a:rPr lang="en-US" sz="1800" dirty="0" smtClean="0"/>
            <a:t> </a:t>
          </a:r>
          <a:r>
            <a:rPr lang="en-US" sz="1800" dirty="0" err="1" smtClean="0"/>
            <a:t>trình</a:t>
          </a:r>
          <a:r>
            <a:rPr lang="en-US" sz="1800" dirty="0" smtClean="0"/>
            <a:t> </a:t>
          </a:r>
          <a:r>
            <a:rPr lang="en-US" sz="1800" dirty="0" err="1" smtClean="0"/>
            <a:t>thanh</a:t>
          </a:r>
          <a:r>
            <a:rPr lang="en-US" sz="1800" dirty="0" smtClean="0"/>
            <a:t> </a:t>
          </a:r>
          <a:r>
            <a:rPr lang="en-US" sz="1800" dirty="0" err="1" smtClean="0"/>
            <a:t>toán</a:t>
          </a:r>
          <a:endParaRPr lang="en-US" sz="1800" dirty="0"/>
        </a:p>
      </dgm:t>
    </dgm:pt>
    <dgm:pt modelId="{9AE1373E-D702-4931-8167-BDA9BA980FF6}" type="parTrans" cxnId="{6546D050-3CDF-477B-924B-BFD20666DAF2}">
      <dgm:prSet/>
      <dgm:spPr/>
      <dgm:t>
        <a:bodyPr/>
        <a:lstStyle/>
        <a:p>
          <a:endParaRPr lang="en-US"/>
        </a:p>
      </dgm:t>
    </dgm:pt>
    <dgm:pt modelId="{A41F1254-2FFE-4317-8C5D-D4F3AD4425ED}" type="sibTrans" cxnId="{6546D050-3CDF-477B-924B-BFD20666DAF2}">
      <dgm:prSet/>
      <dgm:spPr/>
      <dgm:t>
        <a:bodyPr/>
        <a:lstStyle/>
        <a:p>
          <a:endParaRPr lang="en-US"/>
        </a:p>
      </dgm:t>
    </dgm:pt>
    <dgm:pt modelId="{34FB1346-1911-4F0C-9F51-572D88FC0969}">
      <dgm:prSet phldrT="[Text]" custT="1"/>
      <dgm:spPr/>
      <dgm:t>
        <a:bodyPr/>
        <a:lstStyle/>
        <a:p>
          <a:r>
            <a:rPr lang="en-US" sz="1800" dirty="0" err="1" smtClean="0"/>
            <a:t>Quản</a:t>
          </a:r>
          <a:r>
            <a:rPr lang="en-US" sz="1800" dirty="0" smtClean="0"/>
            <a:t> </a:t>
          </a:r>
          <a:r>
            <a:rPr lang="en-US" sz="1800" dirty="0" err="1" smtClean="0"/>
            <a:t>lý</a:t>
          </a:r>
          <a:r>
            <a:rPr lang="en-US" sz="1800" dirty="0" smtClean="0"/>
            <a:t> </a:t>
          </a:r>
          <a:r>
            <a:rPr lang="en-US" sz="1800" dirty="0" err="1" smtClean="0"/>
            <a:t>danh</a:t>
          </a:r>
          <a:r>
            <a:rPr lang="en-US" sz="1800" dirty="0" smtClean="0"/>
            <a:t> </a:t>
          </a:r>
          <a:r>
            <a:rPr lang="en-US" sz="1800" dirty="0" err="1" smtClean="0"/>
            <a:t>sách</a:t>
          </a:r>
          <a:r>
            <a:rPr lang="en-US" sz="1800" dirty="0" smtClean="0"/>
            <a:t> </a:t>
          </a:r>
          <a:r>
            <a:rPr lang="en-US" sz="1800" dirty="0" err="1" smtClean="0"/>
            <a:t>phim</a:t>
          </a:r>
          <a:r>
            <a:rPr lang="en-US" sz="1800" dirty="0" smtClean="0"/>
            <a:t> </a:t>
          </a:r>
          <a:r>
            <a:rPr lang="en-US" sz="1800" dirty="0" err="1" smtClean="0"/>
            <a:t>đang</a:t>
          </a:r>
          <a:r>
            <a:rPr lang="en-US" sz="1800" dirty="0" smtClean="0"/>
            <a:t> </a:t>
          </a:r>
          <a:r>
            <a:rPr lang="en-US" sz="1800" dirty="0" err="1" smtClean="0"/>
            <a:t>chiếu</a:t>
          </a:r>
          <a:endParaRPr lang="en-US" sz="1800" dirty="0"/>
        </a:p>
      </dgm:t>
    </dgm:pt>
    <dgm:pt modelId="{A216761B-841C-44AF-BC56-F2AD26550879}" type="parTrans" cxnId="{49CADD82-E9B6-43E4-A8EC-A7D9ECCC3C01}">
      <dgm:prSet/>
      <dgm:spPr/>
      <dgm:t>
        <a:bodyPr/>
        <a:lstStyle/>
        <a:p>
          <a:endParaRPr lang="en-US"/>
        </a:p>
      </dgm:t>
    </dgm:pt>
    <dgm:pt modelId="{7E372499-DA54-4825-8253-AD8849312783}" type="sibTrans" cxnId="{49CADD82-E9B6-43E4-A8EC-A7D9ECCC3C01}">
      <dgm:prSet/>
      <dgm:spPr/>
      <dgm:t>
        <a:bodyPr/>
        <a:lstStyle/>
        <a:p>
          <a:endParaRPr lang="en-US"/>
        </a:p>
      </dgm:t>
    </dgm:pt>
    <dgm:pt modelId="{0F9734F8-A3A9-4AEC-AEC5-76938F0A139C}">
      <dgm:prSet phldrT="[Text]"/>
      <dgm:spPr/>
      <dgm:t>
        <a:bodyPr/>
        <a:lstStyle/>
        <a:p>
          <a:r>
            <a:rPr lang="en-US" dirty="0" err="1" smtClean="0"/>
            <a:t>Có</a:t>
          </a:r>
          <a:r>
            <a:rPr lang="en-US" dirty="0" smtClean="0"/>
            <a:t> </a:t>
          </a:r>
          <a:r>
            <a:rPr lang="en-US" dirty="0" err="1" smtClean="0"/>
            <a:t>khả</a:t>
          </a:r>
          <a:r>
            <a:rPr lang="en-US" dirty="0" smtClean="0"/>
            <a:t> </a:t>
          </a:r>
          <a:r>
            <a:rPr lang="en-US" dirty="0" err="1" smtClean="0"/>
            <a:t>năng</a:t>
          </a:r>
          <a:r>
            <a:rPr lang="en-US" dirty="0" smtClean="0"/>
            <a:t> </a:t>
          </a:r>
          <a:r>
            <a:rPr lang="en-US" dirty="0" err="1" smtClean="0"/>
            <a:t>sao</a:t>
          </a:r>
          <a:r>
            <a:rPr lang="en-US" dirty="0" smtClean="0"/>
            <a:t> </a:t>
          </a:r>
          <a:r>
            <a:rPr lang="en-US" dirty="0" err="1" smtClean="0"/>
            <a:t>lưu</a:t>
          </a:r>
          <a:r>
            <a:rPr lang="en-US" dirty="0" smtClean="0"/>
            <a:t> </a:t>
          </a:r>
          <a:r>
            <a:rPr lang="en-US" dirty="0" err="1" smtClean="0"/>
            <a:t>và</a:t>
          </a:r>
          <a:r>
            <a:rPr lang="en-US" dirty="0" smtClean="0"/>
            <a:t> </a:t>
          </a:r>
          <a:r>
            <a:rPr lang="en-US" dirty="0" err="1" smtClean="0"/>
            <a:t>phục</a:t>
          </a:r>
          <a:r>
            <a:rPr lang="en-US" dirty="0" smtClean="0"/>
            <a:t> </a:t>
          </a:r>
          <a:r>
            <a:rPr lang="en-US" dirty="0" err="1" smtClean="0"/>
            <a:t>hồi</a:t>
          </a:r>
          <a:r>
            <a:rPr lang="en-US" dirty="0" smtClean="0"/>
            <a:t> </a:t>
          </a:r>
          <a:r>
            <a:rPr lang="en-US" dirty="0" err="1" smtClean="0"/>
            <a:t>khi</a:t>
          </a:r>
          <a:r>
            <a:rPr lang="en-US" dirty="0" smtClean="0"/>
            <a:t> </a:t>
          </a:r>
          <a:r>
            <a:rPr lang="en-US" dirty="0" err="1" smtClean="0"/>
            <a:t>có</a:t>
          </a:r>
          <a:r>
            <a:rPr lang="en-US" dirty="0" smtClean="0"/>
            <a:t> </a:t>
          </a:r>
          <a:r>
            <a:rPr lang="en-US" dirty="0" err="1" smtClean="0"/>
            <a:t>sự</a:t>
          </a:r>
          <a:r>
            <a:rPr lang="en-US" dirty="0" smtClean="0"/>
            <a:t> </a:t>
          </a:r>
          <a:r>
            <a:rPr lang="en-US" dirty="0" err="1" smtClean="0"/>
            <a:t>cố</a:t>
          </a:r>
          <a:endParaRPr lang="en-US" dirty="0"/>
        </a:p>
      </dgm:t>
    </dgm:pt>
    <dgm:pt modelId="{31A355D7-8DC5-4223-A89D-4259DD61412B}" type="parTrans" cxnId="{3413C9C1-E6DC-47E9-816F-F28A473FF7C2}">
      <dgm:prSet/>
      <dgm:spPr/>
      <dgm:t>
        <a:bodyPr/>
        <a:lstStyle/>
        <a:p>
          <a:endParaRPr lang="en-US"/>
        </a:p>
      </dgm:t>
    </dgm:pt>
    <dgm:pt modelId="{05E34B95-16E7-454F-BCCC-470F1A0A0ADA}" type="sibTrans" cxnId="{3413C9C1-E6DC-47E9-816F-F28A473FF7C2}">
      <dgm:prSet/>
      <dgm:spPr/>
      <dgm:t>
        <a:bodyPr/>
        <a:lstStyle/>
        <a:p>
          <a:endParaRPr lang="en-US"/>
        </a:p>
      </dgm:t>
    </dgm:pt>
    <dgm:pt modelId="{946C7A1A-50E0-423D-B1CE-5844E70524EC}">
      <dgm:prSet phldrT="[Text]"/>
      <dgm:spPr/>
      <dgm:t>
        <a:bodyPr/>
        <a:lstStyle/>
        <a:p>
          <a:r>
            <a:rPr lang="en-US" dirty="0" smtClean="0"/>
            <a:t>HDH </a:t>
          </a:r>
          <a:r>
            <a:rPr lang="en-US" dirty="0" err="1" smtClean="0"/>
            <a:t>Windowns</a:t>
          </a:r>
          <a:r>
            <a:rPr lang="en-US" dirty="0" smtClean="0"/>
            <a:t>, </a:t>
          </a:r>
          <a:r>
            <a:rPr lang="en-US" dirty="0" err="1" smtClean="0"/>
            <a:t>tương</a:t>
          </a:r>
          <a:r>
            <a:rPr lang="en-US" dirty="0" smtClean="0"/>
            <a:t> </a:t>
          </a:r>
          <a:r>
            <a:rPr lang="en-US" dirty="0" err="1" smtClean="0"/>
            <a:t>thích</a:t>
          </a:r>
          <a:r>
            <a:rPr lang="en-US" dirty="0" smtClean="0"/>
            <a:t> </a:t>
          </a:r>
          <a:r>
            <a:rPr lang="en-US" dirty="0" err="1" smtClean="0"/>
            <a:t>nhiều</a:t>
          </a:r>
          <a:r>
            <a:rPr lang="en-US" dirty="0" smtClean="0"/>
            <a:t> </a:t>
          </a:r>
          <a:r>
            <a:rPr lang="en-US" dirty="0" err="1" smtClean="0"/>
            <a:t>phần</a:t>
          </a:r>
          <a:r>
            <a:rPr lang="en-US" dirty="0" smtClean="0"/>
            <a:t> </a:t>
          </a:r>
          <a:r>
            <a:rPr lang="en-US" dirty="0" err="1" smtClean="0"/>
            <a:t>cứng</a:t>
          </a:r>
          <a:endParaRPr lang="en-US" dirty="0"/>
        </a:p>
      </dgm:t>
    </dgm:pt>
    <dgm:pt modelId="{DEB34F40-5F13-4A79-A2B9-FB135BA2A1C0}" type="parTrans" cxnId="{069278FE-7ABF-462F-A9B0-78205A46147E}">
      <dgm:prSet/>
      <dgm:spPr/>
      <dgm:t>
        <a:bodyPr/>
        <a:lstStyle/>
        <a:p>
          <a:endParaRPr lang="en-US"/>
        </a:p>
      </dgm:t>
    </dgm:pt>
    <dgm:pt modelId="{412F83C5-3062-4C18-BDDD-EFFAFCF8A8E6}" type="sibTrans" cxnId="{069278FE-7ABF-462F-A9B0-78205A46147E}">
      <dgm:prSet/>
      <dgm:spPr/>
      <dgm:t>
        <a:bodyPr/>
        <a:lstStyle/>
        <a:p>
          <a:endParaRPr lang="en-US"/>
        </a:p>
      </dgm:t>
    </dgm:pt>
    <dgm:pt modelId="{E0863D93-08AD-4824-A9F4-CDE9D703D1A7}">
      <dgm:prSet phldrT="[Text]"/>
      <dgm:spPr/>
      <dgm:t>
        <a:bodyPr/>
        <a:lstStyle/>
        <a:p>
          <a:r>
            <a:rPr lang="en-US" dirty="0" smtClean="0"/>
            <a:t>Server </a:t>
          </a:r>
          <a:r>
            <a:rPr lang="en-US" dirty="0" err="1" smtClean="0"/>
            <a:t>đáp</a:t>
          </a:r>
          <a:r>
            <a:rPr lang="en-US" dirty="0" smtClean="0"/>
            <a:t> </a:t>
          </a:r>
          <a:r>
            <a:rPr lang="en-US" dirty="0" err="1" smtClean="0"/>
            <a:t>ứng</a:t>
          </a:r>
          <a:r>
            <a:rPr lang="en-US" dirty="0" smtClean="0"/>
            <a:t> </a:t>
          </a:r>
          <a:r>
            <a:rPr lang="en-US" dirty="0" err="1" smtClean="0"/>
            <a:t>đủ</a:t>
          </a:r>
          <a:r>
            <a:rPr lang="en-US" dirty="0" smtClean="0"/>
            <a:t> </a:t>
          </a:r>
          <a:r>
            <a:rPr lang="en-US" dirty="0" err="1" smtClean="0"/>
            <a:t>các</a:t>
          </a:r>
          <a:r>
            <a:rPr lang="en-US" dirty="0" smtClean="0"/>
            <a:t> request, </a:t>
          </a:r>
          <a:r>
            <a:rPr lang="en-US" dirty="0" err="1" smtClean="0"/>
            <a:t>không</a:t>
          </a:r>
          <a:r>
            <a:rPr lang="en-US" dirty="0" smtClean="0"/>
            <a:t> </a:t>
          </a:r>
          <a:r>
            <a:rPr lang="en-US" dirty="0" err="1" smtClean="0"/>
            <a:t>bị</a:t>
          </a:r>
          <a:r>
            <a:rPr lang="en-US" dirty="0" smtClean="0"/>
            <a:t> </a:t>
          </a:r>
          <a:r>
            <a:rPr lang="en-US" dirty="0" err="1" smtClean="0"/>
            <a:t>quá</a:t>
          </a:r>
          <a:r>
            <a:rPr lang="en-US" dirty="0" smtClean="0"/>
            <a:t> </a:t>
          </a:r>
          <a:r>
            <a:rPr lang="en-US" dirty="0" err="1" smtClean="0"/>
            <a:t>tải</a:t>
          </a:r>
          <a:endParaRPr lang="en-US" dirty="0"/>
        </a:p>
      </dgm:t>
    </dgm:pt>
    <dgm:pt modelId="{D082827B-7E63-442A-8DA0-D9B82A87A537}" type="parTrans" cxnId="{DDAEB2D5-A38F-4849-9220-8A918E43759D}">
      <dgm:prSet/>
      <dgm:spPr/>
      <dgm:t>
        <a:bodyPr/>
        <a:lstStyle/>
        <a:p>
          <a:endParaRPr lang="en-US"/>
        </a:p>
      </dgm:t>
    </dgm:pt>
    <dgm:pt modelId="{92AED592-89A6-49C4-A0C0-5898A469166B}" type="sibTrans" cxnId="{DDAEB2D5-A38F-4849-9220-8A918E43759D}">
      <dgm:prSet/>
      <dgm:spPr/>
      <dgm:t>
        <a:bodyPr/>
        <a:lstStyle/>
        <a:p>
          <a:endParaRPr lang="en-US"/>
        </a:p>
      </dgm:t>
    </dgm:pt>
    <dgm:pt modelId="{0596E37F-2FC9-4364-9742-CF7AA8E713EA}" type="pres">
      <dgm:prSet presAssocID="{9ACEEF1D-9769-42A8-A3BD-54433C16910D}" presName="Name0" presStyleCnt="0">
        <dgm:presLayoutVars>
          <dgm:chMax/>
          <dgm:chPref val="3"/>
          <dgm:dir/>
          <dgm:animOne val="branch"/>
          <dgm:animLvl val="lvl"/>
        </dgm:presLayoutVars>
      </dgm:prSet>
      <dgm:spPr/>
      <dgm:t>
        <a:bodyPr/>
        <a:lstStyle/>
        <a:p>
          <a:endParaRPr lang="en-US"/>
        </a:p>
      </dgm:t>
    </dgm:pt>
    <dgm:pt modelId="{8BE74D94-973F-455B-A578-C4E633B6572A}" type="pres">
      <dgm:prSet presAssocID="{F0101F9D-6774-4EE3-93D0-09E8522FBA44}" presName="composite" presStyleCnt="0"/>
      <dgm:spPr/>
    </dgm:pt>
    <dgm:pt modelId="{2F33558F-ED21-47F1-9854-C62EA15E3157}" type="pres">
      <dgm:prSet presAssocID="{F0101F9D-6774-4EE3-93D0-09E8522FBA44}" presName="FirstChild" presStyleLbl="revTx" presStyleIdx="0" presStyleCnt="4">
        <dgm:presLayoutVars>
          <dgm:chMax val="0"/>
          <dgm:chPref val="0"/>
          <dgm:bulletEnabled val="1"/>
        </dgm:presLayoutVars>
      </dgm:prSet>
      <dgm:spPr/>
      <dgm:t>
        <a:bodyPr/>
        <a:lstStyle/>
        <a:p>
          <a:endParaRPr lang="en-US"/>
        </a:p>
      </dgm:t>
    </dgm:pt>
    <dgm:pt modelId="{64A35F1F-B258-4806-BF2F-76A2AF861842}" type="pres">
      <dgm:prSet presAssocID="{F0101F9D-6774-4EE3-93D0-09E8522FBA44}" presName="Parent" presStyleLbl="alignNode1" presStyleIdx="0" presStyleCnt="2">
        <dgm:presLayoutVars>
          <dgm:chMax val="3"/>
          <dgm:chPref val="3"/>
          <dgm:bulletEnabled val="1"/>
        </dgm:presLayoutVars>
      </dgm:prSet>
      <dgm:spPr/>
      <dgm:t>
        <a:bodyPr/>
        <a:lstStyle/>
        <a:p>
          <a:endParaRPr lang="en-US"/>
        </a:p>
      </dgm:t>
    </dgm:pt>
    <dgm:pt modelId="{D37ED48E-552B-4702-9C5B-5B24C85E76E3}" type="pres">
      <dgm:prSet presAssocID="{F0101F9D-6774-4EE3-93D0-09E8522FBA44}" presName="Accent" presStyleLbl="parChTrans1D1" presStyleIdx="0" presStyleCnt="2"/>
      <dgm:spPr/>
    </dgm:pt>
    <dgm:pt modelId="{BCC9017C-B950-4E3E-882E-0AAE9EDDDE2E}" type="pres">
      <dgm:prSet presAssocID="{F0101F9D-6774-4EE3-93D0-09E8522FBA44}" presName="Child" presStyleLbl="revTx" presStyleIdx="1" presStyleCnt="4">
        <dgm:presLayoutVars>
          <dgm:chMax val="0"/>
          <dgm:chPref val="0"/>
          <dgm:bulletEnabled val="1"/>
        </dgm:presLayoutVars>
      </dgm:prSet>
      <dgm:spPr/>
      <dgm:t>
        <a:bodyPr/>
        <a:lstStyle/>
        <a:p>
          <a:endParaRPr lang="en-US"/>
        </a:p>
      </dgm:t>
    </dgm:pt>
    <dgm:pt modelId="{FD63D7EA-9E85-47EA-9768-987F44D29FCA}" type="pres">
      <dgm:prSet presAssocID="{C05A648D-6BAF-4FEF-B1D6-8DD10BB4D42A}" presName="sibTrans" presStyleCnt="0"/>
      <dgm:spPr/>
    </dgm:pt>
    <dgm:pt modelId="{1FF3BDAA-A6D6-4ED9-B917-D08DB1700A65}" type="pres">
      <dgm:prSet presAssocID="{75ABCCA2-7083-4503-90B1-410896FAEC01}" presName="composite" presStyleCnt="0"/>
      <dgm:spPr/>
    </dgm:pt>
    <dgm:pt modelId="{F2A0CF75-796E-454D-8282-C5352812E050}" type="pres">
      <dgm:prSet presAssocID="{75ABCCA2-7083-4503-90B1-410896FAEC01}" presName="FirstChild" presStyleLbl="revTx" presStyleIdx="2" presStyleCnt="4">
        <dgm:presLayoutVars>
          <dgm:chMax val="0"/>
          <dgm:chPref val="0"/>
          <dgm:bulletEnabled val="1"/>
        </dgm:presLayoutVars>
      </dgm:prSet>
      <dgm:spPr/>
      <dgm:t>
        <a:bodyPr/>
        <a:lstStyle/>
        <a:p>
          <a:endParaRPr lang="en-US"/>
        </a:p>
      </dgm:t>
    </dgm:pt>
    <dgm:pt modelId="{8844D260-343A-4FEE-B40C-9A9A745DDA66}" type="pres">
      <dgm:prSet presAssocID="{75ABCCA2-7083-4503-90B1-410896FAEC01}" presName="Parent" presStyleLbl="alignNode1" presStyleIdx="1" presStyleCnt="2">
        <dgm:presLayoutVars>
          <dgm:chMax val="3"/>
          <dgm:chPref val="3"/>
          <dgm:bulletEnabled val="1"/>
        </dgm:presLayoutVars>
      </dgm:prSet>
      <dgm:spPr/>
      <dgm:t>
        <a:bodyPr/>
        <a:lstStyle/>
        <a:p>
          <a:endParaRPr lang="en-US"/>
        </a:p>
      </dgm:t>
    </dgm:pt>
    <dgm:pt modelId="{E5AACB51-9E5D-4AB6-8B8D-0F36E5402666}" type="pres">
      <dgm:prSet presAssocID="{75ABCCA2-7083-4503-90B1-410896FAEC01}" presName="Accent" presStyleLbl="parChTrans1D1" presStyleIdx="1" presStyleCnt="2"/>
      <dgm:spPr/>
    </dgm:pt>
    <dgm:pt modelId="{68D0734E-19C5-48D2-8A3E-7A01EA9D1480}" type="pres">
      <dgm:prSet presAssocID="{75ABCCA2-7083-4503-90B1-410896FAEC01}" presName="Child" presStyleLbl="revTx" presStyleIdx="3" presStyleCnt="4">
        <dgm:presLayoutVars>
          <dgm:chMax val="0"/>
          <dgm:chPref val="0"/>
          <dgm:bulletEnabled val="1"/>
        </dgm:presLayoutVars>
      </dgm:prSet>
      <dgm:spPr/>
      <dgm:t>
        <a:bodyPr/>
        <a:lstStyle/>
        <a:p>
          <a:endParaRPr lang="en-US"/>
        </a:p>
      </dgm:t>
    </dgm:pt>
  </dgm:ptLst>
  <dgm:cxnLst>
    <dgm:cxn modelId="{1A64C197-708E-4EAD-8126-036256C49E89}" srcId="{F0101F9D-6774-4EE3-93D0-09E8522FBA44}" destId="{C04A6C83-5A8A-40EE-A7DC-A3D83020E9D5}" srcOrd="0" destOrd="0" parTransId="{6BA03FE0-0664-4083-8D53-76B3B98090B5}" sibTransId="{815AA6EB-F554-465D-A797-302D09485950}"/>
    <dgm:cxn modelId="{80B64EEE-9D71-4E33-A416-805CDB508705}" srcId="{75ABCCA2-7083-4503-90B1-410896FAEC01}" destId="{5AAAFA65-6FE6-444A-A358-A3CF77C15C4D}" srcOrd="2" destOrd="0" parTransId="{0ACD6867-863D-4C3E-BFC9-56CB5147A4DD}" sibTransId="{3DFD6F32-BA07-4F86-B9E1-7F799EEE3FF3}"/>
    <dgm:cxn modelId="{FCEB5D12-4D2D-41D6-8C42-35F022B4254F}" srcId="{9ACEEF1D-9769-42A8-A3BD-54433C16910D}" destId="{75ABCCA2-7083-4503-90B1-410896FAEC01}" srcOrd="1" destOrd="0" parTransId="{A7DBA460-F5DB-480A-9E91-754B37251E4D}" sibTransId="{8AAF2F98-EF29-40C0-B667-6EE47D7EBFB5}"/>
    <dgm:cxn modelId="{54DD64CF-79E2-406C-8F12-F5FC81F188A5}" srcId="{F0101F9D-6774-4EE3-93D0-09E8522FBA44}" destId="{032682BA-D2B5-4335-B434-AB914E5B368A}" srcOrd="3" destOrd="0" parTransId="{B8155CB3-A380-4E3B-8C50-F55E6685A2FD}" sibTransId="{30CDE029-943E-42AB-B900-4D0EA680273B}"/>
    <dgm:cxn modelId="{F3BBA065-2FE9-4852-82ED-B92563023DF7}" type="presOf" srcId="{F0101F9D-6774-4EE3-93D0-09E8522FBA44}" destId="{64A35F1F-B258-4806-BF2F-76A2AF861842}" srcOrd="0" destOrd="0" presId="urn:microsoft.com/office/officeart/2011/layout/TabList"/>
    <dgm:cxn modelId="{1A18C984-15AA-49CF-AC9E-AF4C28328A38}" type="presOf" srcId="{5AAAFA65-6FE6-444A-A358-A3CF77C15C4D}" destId="{68D0734E-19C5-48D2-8A3E-7A01EA9D1480}" srcOrd="0" destOrd="1" presId="urn:microsoft.com/office/officeart/2011/layout/TabList"/>
    <dgm:cxn modelId="{3413C9C1-E6DC-47E9-816F-F28A473FF7C2}" srcId="{75ABCCA2-7083-4503-90B1-410896FAEC01}" destId="{0F9734F8-A3A9-4AEC-AEC5-76938F0A139C}" srcOrd="3" destOrd="0" parTransId="{31A355D7-8DC5-4223-A89D-4259DD61412B}" sibTransId="{05E34B95-16E7-454F-BCCC-470F1A0A0ADA}"/>
    <dgm:cxn modelId="{1C22DA6C-1C8A-4D65-99EF-DBD2146F1E21}" type="presOf" srcId="{E0863D93-08AD-4824-A9F4-CDE9D703D1A7}" destId="{68D0734E-19C5-48D2-8A3E-7A01EA9D1480}" srcOrd="0" destOrd="4" presId="urn:microsoft.com/office/officeart/2011/layout/TabList"/>
    <dgm:cxn modelId="{3E3B7C07-72AF-464F-976A-C771C91FF3C0}" type="presOf" srcId="{C04A6C83-5A8A-40EE-A7DC-A3D83020E9D5}" destId="{2F33558F-ED21-47F1-9854-C62EA15E3157}" srcOrd="0" destOrd="0" presId="urn:microsoft.com/office/officeart/2011/layout/TabList"/>
    <dgm:cxn modelId="{C7C1CE2B-B3F6-4A3D-B094-3748D4C3BEF8}" srcId="{9ACEEF1D-9769-42A8-A3BD-54433C16910D}" destId="{F0101F9D-6774-4EE3-93D0-09E8522FBA44}" srcOrd="0" destOrd="0" parTransId="{46F388B9-768F-4AB3-ACF9-DD2A6613E5AF}" sibTransId="{C05A648D-6BAF-4FEF-B1D6-8DD10BB4D42A}"/>
    <dgm:cxn modelId="{262C3626-BE2F-4B5E-B0A0-384308CB0953}" type="presOf" srcId="{946C7A1A-50E0-423D-B1CE-5844E70524EC}" destId="{68D0734E-19C5-48D2-8A3E-7A01EA9D1480}" srcOrd="0" destOrd="3" presId="urn:microsoft.com/office/officeart/2011/layout/TabList"/>
    <dgm:cxn modelId="{4CC902A9-DAC0-4EDF-B31C-5DD890CD11FE}" type="presOf" srcId="{2C301F7A-302F-4DC3-8856-2191DF351164}" destId="{BCC9017C-B950-4E3E-882E-0AAE9EDDDE2E}" srcOrd="0" destOrd="3" presId="urn:microsoft.com/office/officeart/2011/layout/TabList"/>
    <dgm:cxn modelId="{0B18F9A7-3427-42F3-BCC2-6475835C7A0F}" type="presOf" srcId="{8025903C-FF76-415D-85A3-80BFF6F48BAD}" destId="{BCC9017C-B950-4E3E-882E-0AAE9EDDDE2E}" srcOrd="0" destOrd="0" presId="urn:microsoft.com/office/officeart/2011/layout/TabList"/>
    <dgm:cxn modelId="{0B1672F9-352B-4155-A375-F499B94C081C}" type="presOf" srcId="{E56DF116-799D-4C30-A236-BED4F983FA81}" destId="{BCC9017C-B950-4E3E-882E-0AAE9EDDDE2E}" srcOrd="0" destOrd="1" presId="urn:microsoft.com/office/officeart/2011/layout/TabList"/>
    <dgm:cxn modelId="{540904EC-BF31-4A3E-B2AF-B717713C8EB5}" type="presOf" srcId="{9ACEEF1D-9769-42A8-A3BD-54433C16910D}" destId="{0596E37F-2FC9-4364-9742-CF7AA8E713EA}" srcOrd="0" destOrd="0" presId="urn:microsoft.com/office/officeart/2011/layout/TabList"/>
    <dgm:cxn modelId="{A2897FA5-53CB-4C22-ACFF-F04FE9E4A7F7}" srcId="{F0101F9D-6774-4EE3-93D0-09E8522FBA44}" destId="{8025903C-FF76-415D-85A3-80BFF6F48BAD}" srcOrd="1" destOrd="0" parTransId="{24AB5859-C765-4AC1-AFB3-48DF039FC29E}" sibTransId="{36B55BE6-770D-4893-B9F2-F78CF5CC781B}"/>
    <dgm:cxn modelId="{7C7F3F50-1D09-4434-8967-71C06156CBB6}" type="presOf" srcId="{0E6E2141-AC60-467F-9FFA-1BF26C600CC7}" destId="{F2A0CF75-796E-454D-8282-C5352812E050}" srcOrd="0" destOrd="0" presId="urn:microsoft.com/office/officeart/2011/layout/TabList"/>
    <dgm:cxn modelId="{2E77155D-74CB-4761-AA44-8EFE2E27E91C}" srcId="{75ABCCA2-7083-4503-90B1-410896FAEC01}" destId="{E6E4441A-D836-49F6-B69B-68FCB2FFE42D}" srcOrd="1" destOrd="0" parTransId="{B3C00723-526B-4493-AFC4-2F5C2883BBD4}" sibTransId="{3BCC55BB-493F-4905-94B1-2F7E05622CD5}"/>
    <dgm:cxn modelId="{FD53FD4F-6BB6-47C5-801D-B3FD01EE8B9E}" type="presOf" srcId="{34FB1346-1911-4F0C-9F51-572D88FC0969}" destId="{BCC9017C-B950-4E3E-882E-0AAE9EDDDE2E}" srcOrd="0" destOrd="4" presId="urn:microsoft.com/office/officeart/2011/layout/TabList"/>
    <dgm:cxn modelId="{DDAEB2D5-A38F-4849-9220-8A918E43759D}" srcId="{75ABCCA2-7083-4503-90B1-410896FAEC01}" destId="{E0863D93-08AD-4824-A9F4-CDE9D703D1A7}" srcOrd="5" destOrd="0" parTransId="{D082827B-7E63-442A-8DA0-D9B82A87A537}" sibTransId="{92AED592-89A6-49C4-A0C0-5898A469166B}"/>
    <dgm:cxn modelId="{069278FE-7ABF-462F-A9B0-78205A46147E}" srcId="{75ABCCA2-7083-4503-90B1-410896FAEC01}" destId="{946C7A1A-50E0-423D-B1CE-5844E70524EC}" srcOrd="4" destOrd="0" parTransId="{DEB34F40-5F13-4A79-A2B9-FB135BA2A1C0}" sibTransId="{412F83C5-3062-4C18-BDDD-EFFAFCF8A8E6}"/>
    <dgm:cxn modelId="{CFCB90DE-2E77-450E-A501-6836FDC97545}" type="presOf" srcId="{75ABCCA2-7083-4503-90B1-410896FAEC01}" destId="{8844D260-343A-4FEE-B40C-9A9A745DDA66}" srcOrd="0" destOrd="0" presId="urn:microsoft.com/office/officeart/2011/layout/TabList"/>
    <dgm:cxn modelId="{F320A54B-A2A8-484D-A2B5-15B240A6AC71}" srcId="{75ABCCA2-7083-4503-90B1-410896FAEC01}" destId="{0E6E2141-AC60-467F-9FFA-1BF26C600CC7}" srcOrd="0" destOrd="0" parTransId="{8C7C1F64-5B94-4E18-B81D-C19295F7F756}" sibTransId="{C3BEA8D4-3A90-402D-8E5B-668C8DA2ABA3}"/>
    <dgm:cxn modelId="{02E24613-AE36-4AD4-BF37-318DB0CC8B0A}" type="presOf" srcId="{E6E4441A-D836-49F6-B69B-68FCB2FFE42D}" destId="{68D0734E-19C5-48D2-8A3E-7A01EA9D1480}" srcOrd="0" destOrd="0" presId="urn:microsoft.com/office/officeart/2011/layout/TabList"/>
    <dgm:cxn modelId="{18E83B6C-2AB9-4659-9136-E00F4B8B8C2D}" type="presOf" srcId="{032682BA-D2B5-4335-B434-AB914E5B368A}" destId="{BCC9017C-B950-4E3E-882E-0AAE9EDDDE2E}" srcOrd="0" destOrd="2" presId="urn:microsoft.com/office/officeart/2011/layout/TabList"/>
    <dgm:cxn modelId="{6546D050-3CDF-477B-924B-BFD20666DAF2}" srcId="{F0101F9D-6774-4EE3-93D0-09E8522FBA44}" destId="{2C301F7A-302F-4DC3-8856-2191DF351164}" srcOrd="4" destOrd="0" parTransId="{9AE1373E-D702-4931-8167-BDA9BA980FF6}" sibTransId="{A41F1254-2FFE-4317-8C5D-D4F3AD4425ED}"/>
    <dgm:cxn modelId="{5266D112-8BF3-4330-AB97-360FEFD29972}" srcId="{F0101F9D-6774-4EE3-93D0-09E8522FBA44}" destId="{E56DF116-799D-4C30-A236-BED4F983FA81}" srcOrd="2" destOrd="0" parTransId="{C66A6541-0D4A-4C29-A14F-0B2BA8A298C1}" sibTransId="{14AB8D7D-537D-4ED6-9E3D-0FB080ADEA73}"/>
    <dgm:cxn modelId="{683C6F26-F3A6-48E0-80BA-0761C0A09109}" type="presOf" srcId="{0F9734F8-A3A9-4AEC-AEC5-76938F0A139C}" destId="{68D0734E-19C5-48D2-8A3E-7A01EA9D1480}" srcOrd="0" destOrd="2" presId="urn:microsoft.com/office/officeart/2011/layout/TabList"/>
    <dgm:cxn modelId="{49CADD82-E9B6-43E4-A8EC-A7D9ECCC3C01}" srcId="{F0101F9D-6774-4EE3-93D0-09E8522FBA44}" destId="{34FB1346-1911-4F0C-9F51-572D88FC0969}" srcOrd="5" destOrd="0" parTransId="{A216761B-841C-44AF-BC56-F2AD26550879}" sibTransId="{7E372499-DA54-4825-8253-AD8849312783}"/>
    <dgm:cxn modelId="{C2B7AD87-4C2D-480B-9780-FCC051E5856E}" type="presParOf" srcId="{0596E37F-2FC9-4364-9742-CF7AA8E713EA}" destId="{8BE74D94-973F-455B-A578-C4E633B6572A}" srcOrd="0" destOrd="0" presId="urn:microsoft.com/office/officeart/2011/layout/TabList"/>
    <dgm:cxn modelId="{41FF3549-9052-4619-A07C-44B3462FB6A9}" type="presParOf" srcId="{8BE74D94-973F-455B-A578-C4E633B6572A}" destId="{2F33558F-ED21-47F1-9854-C62EA15E3157}" srcOrd="0" destOrd="0" presId="urn:microsoft.com/office/officeart/2011/layout/TabList"/>
    <dgm:cxn modelId="{0E65CFEC-4C19-4231-B43C-339A7E947CFC}" type="presParOf" srcId="{8BE74D94-973F-455B-A578-C4E633B6572A}" destId="{64A35F1F-B258-4806-BF2F-76A2AF861842}" srcOrd="1" destOrd="0" presId="urn:microsoft.com/office/officeart/2011/layout/TabList"/>
    <dgm:cxn modelId="{A9E081CD-D447-42AE-A5A7-9A4EA036CD31}" type="presParOf" srcId="{8BE74D94-973F-455B-A578-C4E633B6572A}" destId="{D37ED48E-552B-4702-9C5B-5B24C85E76E3}" srcOrd="2" destOrd="0" presId="urn:microsoft.com/office/officeart/2011/layout/TabList"/>
    <dgm:cxn modelId="{C1E1D957-F3CC-49B0-8C58-ED9802FC5F89}" type="presParOf" srcId="{0596E37F-2FC9-4364-9742-CF7AA8E713EA}" destId="{BCC9017C-B950-4E3E-882E-0AAE9EDDDE2E}" srcOrd="1" destOrd="0" presId="urn:microsoft.com/office/officeart/2011/layout/TabList"/>
    <dgm:cxn modelId="{A35EDC0D-9D25-41D8-B899-D5EDCF587FA1}" type="presParOf" srcId="{0596E37F-2FC9-4364-9742-CF7AA8E713EA}" destId="{FD63D7EA-9E85-47EA-9768-987F44D29FCA}" srcOrd="2" destOrd="0" presId="urn:microsoft.com/office/officeart/2011/layout/TabList"/>
    <dgm:cxn modelId="{4F615C36-4D49-45A1-9999-F72F96B5359E}" type="presParOf" srcId="{0596E37F-2FC9-4364-9742-CF7AA8E713EA}" destId="{1FF3BDAA-A6D6-4ED9-B917-D08DB1700A65}" srcOrd="3" destOrd="0" presId="urn:microsoft.com/office/officeart/2011/layout/TabList"/>
    <dgm:cxn modelId="{DE2357E7-7BA5-4D72-8932-CD6CFCB554E4}" type="presParOf" srcId="{1FF3BDAA-A6D6-4ED9-B917-D08DB1700A65}" destId="{F2A0CF75-796E-454D-8282-C5352812E050}" srcOrd="0" destOrd="0" presId="urn:microsoft.com/office/officeart/2011/layout/TabList"/>
    <dgm:cxn modelId="{1CC50767-1BDD-4406-8711-1666A90760FF}" type="presParOf" srcId="{1FF3BDAA-A6D6-4ED9-B917-D08DB1700A65}" destId="{8844D260-343A-4FEE-B40C-9A9A745DDA66}" srcOrd="1" destOrd="0" presId="urn:microsoft.com/office/officeart/2011/layout/TabList"/>
    <dgm:cxn modelId="{6BEE4321-D17F-4DF9-A9D2-8503A54EA5E3}" type="presParOf" srcId="{1FF3BDAA-A6D6-4ED9-B917-D08DB1700A65}" destId="{E5AACB51-9E5D-4AB6-8B8D-0F36E5402666}" srcOrd="2" destOrd="0" presId="urn:microsoft.com/office/officeart/2011/layout/TabList"/>
    <dgm:cxn modelId="{E048BDED-CEE7-4911-8EC3-823FF3110844}" type="presParOf" srcId="{0596E37F-2FC9-4364-9742-CF7AA8E713EA}" destId="{68D0734E-19C5-48D2-8A3E-7A01EA9D1480}"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8A24-E9E1-4476-A8D7-FE235C9C617E}">
      <dsp:nvSpPr>
        <dsp:cNvPr id="0" name=""/>
        <dsp:cNvSpPr/>
      </dsp:nvSpPr>
      <dsp:spPr>
        <a:xfrm>
          <a:off x="0" y="1196459"/>
          <a:ext cx="8686800" cy="6048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E5C24F5-90BD-4DA5-896E-10F7689D4065}">
      <dsp:nvSpPr>
        <dsp:cNvPr id="0" name=""/>
        <dsp:cNvSpPr/>
      </dsp:nvSpPr>
      <dsp:spPr>
        <a:xfrm>
          <a:off x="415685" y="207775"/>
          <a:ext cx="8271114" cy="1467580"/>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9838" tIns="0" rIns="229838" bIns="0" numCol="1" spcCol="1270" anchor="ctr" anchorCtr="0">
          <a:noAutofit/>
        </a:bodyPr>
        <a:lstStyle/>
        <a:p>
          <a:pPr lvl="0" algn="l" defTabSz="1244600">
            <a:lnSpc>
              <a:spcPct val="90000"/>
            </a:lnSpc>
            <a:spcBef>
              <a:spcPct val="0"/>
            </a:spcBef>
            <a:spcAft>
              <a:spcPct val="35000"/>
            </a:spcAft>
          </a:pPr>
          <a:r>
            <a:rPr lang="en-US" sz="2800" b="0" kern="1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HỆ THỐNG</a:t>
          </a:r>
          <a:endParaRPr lang="en-US" sz="2800" b="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87326" y="279416"/>
        <a:ext cx="8127832" cy="1324298"/>
      </dsp:txXfrm>
    </dsp:sp>
    <dsp:sp modelId="{383FBA68-2265-4BE7-BC1C-9520CF67C299}">
      <dsp:nvSpPr>
        <dsp:cNvPr id="0" name=""/>
        <dsp:cNvSpPr/>
      </dsp:nvSpPr>
      <dsp:spPr>
        <a:xfrm>
          <a:off x="0" y="3181567"/>
          <a:ext cx="8686800" cy="6048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48CA4BA-B329-42F3-AF24-6571AEED385D}">
      <dsp:nvSpPr>
        <dsp:cNvPr id="0" name=""/>
        <dsp:cNvSpPr/>
      </dsp:nvSpPr>
      <dsp:spPr>
        <a:xfrm>
          <a:off x="415685" y="1922272"/>
          <a:ext cx="8271114" cy="1604948"/>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9838" tIns="0" rIns="229838" bIns="0" numCol="1" spcCol="1270" anchor="ctr" anchorCtr="0">
          <a:noAutofit/>
        </a:bodyPr>
        <a:lstStyle/>
        <a:p>
          <a:pPr lvl="0" algn="l" defTabSz="1244600">
            <a:lnSpc>
              <a:spcPct val="90000"/>
            </a:lnSpc>
            <a:spcBef>
              <a:spcPct val="0"/>
            </a:spcBef>
            <a:spcAft>
              <a:spcPct val="35000"/>
            </a:spcAft>
          </a:pPr>
          <a:r>
            <a:rPr lang="en-US" sz="2800" kern="1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PHÂN TÍCH YÊU CẦU</a:t>
          </a:r>
          <a:endParaRPr lang="en-US" sz="280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94032" y="2000619"/>
        <a:ext cx="8114420" cy="1448254"/>
      </dsp:txXfrm>
    </dsp:sp>
    <dsp:sp modelId="{E18EBE7D-C883-4E21-A34F-70899723C749}">
      <dsp:nvSpPr>
        <dsp:cNvPr id="0" name=""/>
        <dsp:cNvSpPr/>
      </dsp:nvSpPr>
      <dsp:spPr>
        <a:xfrm>
          <a:off x="0" y="4966756"/>
          <a:ext cx="8686800" cy="6048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10D0319-001C-4AEE-9BFD-C55122187110}">
      <dsp:nvSpPr>
        <dsp:cNvPr id="0" name=""/>
        <dsp:cNvSpPr/>
      </dsp:nvSpPr>
      <dsp:spPr>
        <a:xfrm>
          <a:off x="415685" y="3857432"/>
          <a:ext cx="8271114" cy="1405029"/>
        </a:xfrm>
        <a:prstGeom prst="round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9838" tIns="0" rIns="229838" bIns="0" numCol="1" spcCol="1270" anchor="ctr" anchorCtr="0">
          <a:noAutofit/>
        </a:bodyPr>
        <a:lstStyle/>
        <a:p>
          <a:pPr lvl="0" algn="l" defTabSz="1244600">
            <a:lnSpc>
              <a:spcPct val="90000"/>
            </a:lnSpc>
            <a:spcBef>
              <a:spcPct val="0"/>
            </a:spcBef>
            <a:spcAft>
              <a:spcPct val="35000"/>
            </a:spcAft>
          </a:pPr>
          <a:r>
            <a:rPr lang="en-US" sz="2800" b="0" kern="1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 THIẾT KẾ YÊU CẦU</a:t>
          </a:r>
          <a:endParaRPr lang="en-US" sz="2800" b="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84273" y="3926020"/>
        <a:ext cx="8133938" cy="1267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8639C-29F7-49C5-9B9F-8F809299B49F}">
      <dsp:nvSpPr>
        <dsp:cNvPr id="0" name=""/>
        <dsp:cNvSpPr/>
      </dsp:nvSpPr>
      <dsp:spPr>
        <a:xfrm>
          <a:off x="0" y="2508"/>
          <a:ext cx="8991600" cy="0"/>
        </a:xfrm>
        <a:prstGeom prst="lin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57B359-31B3-41AB-A7AA-3DB5E7913EC9}">
      <dsp:nvSpPr>
        <dsp:cNvPr id="0" name=""/>
        <dsp:cNvSpPr/>
      </dsp:nvSpPr>
      <dsp:spPr>
        <a:xfrm>
          <a:off x="0" y="2508"/>
          <a:ext cx="2697213" cy="513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lvl="0" algn="l" defTabSz="2222500">
            <a:lnSpc>
              <a:spcPct val="90000"/>
            </a:lnSpc>
            <a:spcBef>
              <a:spcPct val="0"/>
            </a:spcBef>
            <a:spcAft>
              <a:spcPct val="35000"/>
            </a:spcAft>
          </a:pPr>
          <a:r>
            <a:rPr lang="en-US" sz="5000" kern="1200" dirty="0" smtClean="0"/>
            <a:t>Mega</a:t>
          </a:r>
        </a:p>
        <a:p>
          <a:pPr lvl="0" algn="l" defTabSz="2222500">
            <a:lnSpc>
              <a:spcPct val="90000"/>
            </a:lnSpc>
            <a:spcBef>
              <a:spcPct val="0"/>
            </a:spcBef>
            <a:spcAft>
              <a:spcPct val="35000"/>
            </a:spcAft>
          </a:pPr>
          <a:r>
            <a:rPr lang="en-US" sz="5000" kern="1200" dirty="0" smtClean="0"/>
            <a:t>Cinemas</a:t>
          </a:r>
        </a:p>
      </dsp:txBody>
      <dsp:txXfrm>
        <a:off x="0" y="2508"/>
        <a:ext cx="2697213" cy="5132133"/>
      </dsp:txXfrm>
    </dsp:sp>
    <dsp:sp modelId="{0702FEE1-80FA-4DA6-9CDB-8AD7D696243F}">
      <dsp:nvSpPr>
        <dsp:cNvPr id="0" name=""/>
        <dsp:cNvSpPr/>
      </dsp:nvSpPr>
      <dsp:spPr>
        <a:xfrm>
          <a:off x="2590803" y="78634"/>
          <a:ext cx="6189223" cy="238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err="1" smtClean="0"/>
            <a:t>Cung</a:t>
          </a:r>
          <a:r>
            <a:rPr lang="en-US" sz="2800" kern="1200" dirty="0" smtClean="0"/>
            <a:t> </a:t>
          </a:r>
          <a:r>
            <a:rPr lang="en-US" sz="2800" kern="1200" dirty="0" err="1" smtClean="0"/>
            <a:t>cấp</a:t>
          </a:r>
          <a:r>
            <a:rPr lang="en-US" sz="2800" kern="1200" dirty="0" smtClean="0"/>
            <a:t> </a:t>
          </a:r>
          <a:r>
            <a:rPr lang="en-US" sz="2800" kern="1200" dirty="0" err="1" smtClean="0"/>
            <a:t>dịch</a:t>
          </a:r>
          <a:r>
            <a:rPr lang="en-US" sz="2800" kern="1200" dirty="0" smtClean="0"/>
            <a:t> </a:t>
          </a:r>
          <a:r>
            <a:rPr lang="en-US" sz="2800" kern="1200" dirty="0" err="1" smtClean="0"/>
            <a:t>vụ</a:t>
          </a:r>
          <a:r>
            <a:rPr lang="en-US" sz="2800" kern="1200" dirty="0" smtClean="0"/>
            <a:t> </a:t>
          </a:r>
          <a:r>
            <a:rPr lang="en-US" sz="2800" kern="1200" dirty="0" err="1" smtClean="0"/>
            <a:t>chiếu</a:t>
          </a:r>
          <a:r>
            <a:rPr lang="en-US" sz="2800" kern="1200" dirty="0" smtClean="0"/>
            <a:t> </a:t>
          </a:r>
          <a:r>
            <a:rPr lang="en-US" sz="2800" kern="1200" dirty="0" err="1" smtClean="0"/>
            <a:t>phim</a:t>
          </a:r>
          <a:r>
            <a:rPr lang="en-US" sz="2800" kern="1200" dirty="0" smtClean="0"/>
            <a:t> </a:t>
          </a:r>
          <a:r>
            <a:rPr lang="en-US" sz="2800" kern="1200" dirty="0" err="1" smtClean="0"/>
            <a:t>dựa</a:t>
          </a:r>
          <a:r>
            <a:rPr lang="en-US" sz="2800" kern="1200" dirty="0" smtClean="0"/>
            <a:t> </a:t>
          </a:r>
          <a:r>
            <a:rPr lang="en-US" sz="2800" kern="1200" dirty="0" err="1" smtClean="0"/>
            <a:t>trên</a:t>
          </a:r>
          <a:r>
            <a:rPr lang="en-US" sz="2800" kern="1200" dirty="0" smtClean="0"/>
            <a:t> </a:t>
          </a:r>
          <a:r>
            <a:rPr lang="en-US" sz="2800" kern="1200" dirty="0" err="1" smtClean="0"/>
            <a:t>hệ</a:t>
          </a:r>
          <a:r>
            <a:rPr lang="en-US" sz="2800" kern="1200" dirty="0" smtClean="0"/>
            <a:t> </a:t>
          </a:r>
          <a:r>
            <a:rPr lang="en-US" sz="2800" kern="1200" dirty="0" err="1" smtClean="0"/>
            <a:t>thống</a:t>
          </a:r>
          <a:r>
            <a:rPr lang="en-US" sz="2800" kern="1200" dirty="0" smtClean="0"/>
            <a:t> </a:t>
          </a:r>
          <a:r>
            <a:rPr lang="en-US" sz="2800" kern="1200" dirty="0" err="1" smtClean="0"/>
            <a:t>phòng</a:t>
          </a:r>
          <a:r>
            <a:rPr lang="en-US" sz="2800" kern="1200" dirty="0" smtClean="0"/>
            <a:t> </a:t>
          </a:r>
          <a:r>
            <a:rPr lang="en-US" sz="2800" kern="1200" dirty="0" err="1" smtClean="0"/>
            <a:t>chiếu</a:t>
          </a:r>
          <a:r>
            <a:rPr lang="en-US" sz="2800" kern="1200" dirty="0" smtClean="0"/>
            <a:t> </a:t>
          </a:r>
          <a:r>
            <a:rPr lang="en-US" sz="2800" kern="1200" dirty="0" err="1" smtClean="0"/>
            <a:t>rạp</a:t>
          </a:r>
          <a:r>
            <a:rPr lang="en-US" sz="2800" kern="1200" dirty="0" smtClean="0"/>
            <a:t>.</a:t>
          </a:r>
        </a:p>
        <a:p>
          <a:pPr lvl="0" algn="l" defTabSz="1244600">
            <a:lnSpc>
              <a:spcPct val="90000"/>
            </a:lnSpc>
            <a:spcBef>
              <a:spcPct val="0"/>
            </a:spcBef>
            <a:spcAft>
              <a:spcPct val="35000"/>
            </a:spcAft>
          </a:pPr>
          <a:r>
            <a:rPr lang="en-US" sz="2800" kern="1200" dirty="0" err="1" smtClean="0"/>
            <a:t>Hệ</a:t>
          </a:r>
          <a:r>
            <a:rPr lang="en-US" sz="2800" kern="1200" dirty="0" smtClean="0"/>
            <a:t> </a:t>
          </a:r>
          <a:r>
            <a:rPr lang="en-US" sz="2800" kern="1200" dirty="0" err="1" smtClean="0"/>
            <a:t>thống</a:t>
          </a:r>
          <a:r>
            <a:rPr lang="en-US" sz="2800" kern="1200" dirty="0" smtClean="0"/>
            <a:t> </a:t>
          </a:r>
          <a:r>
            <a:rPr lang="en-US" sz="2800" kern="1200" dirty="0" err="1" smtClean="0"/>
            <a:t>quản</a:t>
          </a:r>
          <a:r>
            <a:rPr lang="en-US" sz="2800" kern="1200" dirty="0" smtClean="0"/>
            <a:t> </a:t>
          </a:r>
          <a:r>
            <a:rPr lang="en-US" sz="2800" kern="1200" dirty="0" err="1" smtClean="0"/>
            <a:t>lý</a:t>
          </a:r>
          <a:r>
            <a:rPr lang="en-US" sz="2800" kern="1200" dirty="0" smtClean="0"/>
            <a:t> </a:t>
          </a:r>
          <a:r>
            <a:rPr lang="en-US" sz="2800" kern="1200" dirty="0" err="1" smtClean="0"/>
            <a:t>rạp</a:t>
          </a:r>
          <a:r>
            <a:rPr lang="en-US" sz="2800" kern="1200" dirty="0" smtClean="0"/>
            <a:t> </a:t>
          </a:r>
          <a:r>
            <a:rPr lang="en-US" sz="2800" kern="1200" dirty="0" err="1" smtClean="0"/>
            <a:t>chiếu</a:t>
          </a:r>
          <a:r>
            <a:rPr lang="en-US" sz="2800" kern="1200" dirty="0" smtClean="0"/>
            <a:t> </a:t>
          </a:r>
          <a:r>
            <a:rPr lang="en-US" sz="2800" kern="1200" dirty="0" err="1" smtClean="0"/>
            <a:t>phim</a:t>
          </a:r>
          <a:r>
            <a:rPr lang="en-US" sz="2800" kern="1200" dirty="0" smtClean="0"/>
            <a:t> </a:t>
          </a:r>
          <a:r>
            <a:rPr lang="en-US" sz="2800" kern="1200" dirty="0" err="1" smtClean="0"/>
            <a:t>là</a:t>
          </a:r>
          <a:r>
            <a:rPr lang="en-US" sz="2800" kern="1200" dirty="0" smtClean="0"/>
            <a:t> </a:t>
          </a:r>
          <a:r>
            <a:rPr lang="en-US" sz="2800" kern="1200" dirty="0" err="1" smtClean="0"/>
            <a:t>một</a:t>
          </a:r>
          <a:r>
            <a:rPr lang="en-US" sz="2800" kern="1200" dirty="0" smtClean="0"/>
            <a:t> </a:t>
          </a:r>
          <a:r>
            <a:rPr lang="en-US" sz="2800" kern="1200" dirty="0" err="1" smtClean="0"/>
            <a:t>trong</a:t>
          </a:r>
          <a:r>
            <a:rPr lang="en-US" sz="2800" kern="1200" dirty="0" smtClean="0"/>
            <a:t> </a:t>
          </a:r>
          <a:r>
            <a:rPr lang="en-US" sz="2800" kern="1200" dirty="0" err="1" smtClean="0"/>
            <a:t>những</a:t>
          </a:r>
          <a:r>
            <a:rPr lang="en-US" sz="2800" kern="1200" dirty="0" smtClean="0"/>
            <a:t> </a:t>
          </a:r>
          <a:r>
            <a:rPr lang="en-US" sz="2800" kern="1200" dirty="0" err="1" smtClean="0"/>
            <a:t>dự</a:t>
          </a:r>
          <a:r>
            <a:rPr lang="en-US" sz="2800" kern="1200" dirty="0" smtClean="0"/>
            <a:t> </a:t>
          </a:r>
          <a:r>
            <a:rPr lang="en-US" sz="2800" kern="1200" dirty="0" err="1" smtClean="0"/>
            <a:t>án</a:t>
          </a:r>
          <a:r>
            <a:rPr lang="en-US" sz="2800" kern="1200" dirty="0" smtClean="0"/>
            <a:t> </a:t>
          </a:r>
          <a:r>
            <a:rPr lang="en-US" sz="2800" kern="1200" dirty="0" err="1" smtClean="0"/>
            <a:t>phát</a:t>
          </a:r>
          <a:r>
            <a:rPr lang="en-US" sz="2800" kern="1200" dirty="0" smtClean="0"/>
            <a:t> </a:t>
          </a:r>
          <a:r>
            <a:rPr lang="en-US" sz="2800" kern="1200" dirty="0" err="1" smtClean="0"/>
            <a:t>triển</a:t>
          </a:r>
          <a:r>
            <a:rPr lang="en-US" sz="2800" kern="1200" dirty="0" smtClean="0"/>
            <a:t> </a:t>
          </a:r>
          <a:r>
            <a:rPr lang="en-US" sz="2800" kern="1200" dirty="0" err="1" smtClean="0"/>
            <a:t>được</a:t>
          </a:r>
          <a:r>
            <a:rPr lang="en-US" sz="2800" kern="1200" dirty="0" smtClean="0"/>
            <a:t> </a:t>
          </a:r>
          <a:r>
            <a:rPr lang="en-US" sz="2800" kern="1200" dirty="0" err="1" smtClean="0"/>
            <a:t>ưu</a:t>
          </a:r>
          <a:r>
            <a:rPr lang="en-US" sz="2800" kern="1200" dirty="0" smtClean="0"/>
            <a:t> </a:t>
          </a:r>
          <a:r>
            <a:rPr lang="en-US" sz="2800" kern="1200" dirty="0" err="1" smtClean="0"/>
            <a:t>tiên</a:t>
          </a:r>
          <a:r>
            <a:rPr lang="en-US" sz="2800" kern="1200" dirty="0" smtClean="0"/>
            <a:t> </a:t>
          </a:r>
          <a:r>
            <a:rPr lang="en-US" sz="2800" kern="1200" dirty="0" err="1" smtClean="0"/>
            <a:t>hàng</a:t>
          </a:r>
          <a:r>
            <a:rPr lang="en-US" sz="2800" kern="1200" dirty="0" smtClean="0"/>
            <a:t> </a:t>
          </a:r>
          <a:r>
            <a:rPr lang="en-US" sz="2800" kern="1200" dirty="0" err="1" smtClean="0"/>
            <a:t>đầu</a:t>
          </a:r>
          <a:r>
            <a:rPr lang="en-US" sz="2800" kern="1200" dirty="0" smtClean="0"/>
            <a:t> </a:t>
          </a:r>
          <a:r>
            <a:rPr lang="en-US" sz="2800" kern="1200" dirty="0" err="1" smtClean="0"/>
            <a:t>của</a:t>
          </a:r>
          <a:r>
            <a:rPr lang="en-US" sz="2800" kern="1200" dirty="0" smtClean="0"/>
            <a:t> </a:t>
          </a:r>
          <a:r>
            <a:rPr lang="en-US" sz="2800" kern="1200" dirty="0" err="1" smtClean="0"/>
            <a:t>MegaCinemas</a:t>
          </a:r>
          <a:endParaRPr lang="en-US" sz="2800" kern="1200" dirty="0"/>
        </a:p>
      </dsp:txBody>
      <dsp:txXfrm>
        <a:off x="2590803" y="78634"/>
        <a:ext cx="6189223" cy="2385640"/>
      </dsp:txXfrm>
    </dsp:sp>
    <dsp:sp modelId="{7B67039C-9B90-4ACC-9BEB-5FEA70C241DC}">
      <dsp:nvSpPr>
        <dsp:cNvPr id="0" name=""/>
        <dsp:cNvSpPr/>
      </dsp:nvSpPr>
      <dsp:spPr>
        <a:xfrm>
          <a:off x="2697213" y="2507430"/>
          <a:ext cx="5001577"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7DFA03-3269-41B2-8CB4-1C1FD829AAE8}">
      <dsp:nvSpPr>
        <dsp:cNvPr id="0" name=""/>
        <dsp:cNvSpPr/>
      </dsp:nvSpPr>
      <dsp:spPr>
        <a:xfrm>
          <a:off x="2667021" y="2590784"/>
          <a:ext cx="5486672" cy="238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err="1" smtClean="0"/>
            <a:t>Hệ</a:t>
          </a:r>
          <a:r>
            <a:rPr lang="en-US" sz="2500" kern="1200" dirty="0" smtClean="0"/>
            <a:t> </a:t>
          </a:r>
          <a:r>
            <a:rPr lang="en-US" sz="2500" kern="1200" dirty="0" err="1" smtClean="0"/>
            <a:t>thống</a:t>
          </a:r>
          <a:r>
            <a:rPr lang="en-US" sz="2500" kern="1200" dirty="0" smtClean="0"/>
            <a:t> </a:t>
          </a:r>
          <a:r>
            <a:rPr lang="en-US" sz="2500" kern="1200" dirty="0" err="1" smtClean="0"/>
            <a:t>được</a:t>
          </a:r>
          <a:r>
            <a:rPr lang="en-US" sz="2500" kern="1200" dirty="0" smtClean="0"/>
            <a:t> </a:t>
          </a:r>
          <a:r>
            <a:rPr lang="en-US" sz="2500" kern="1200" dirty="0" err="1" smtClean="0"/>
            <a:t>xây</a:t>
          </a:r>
          <a:r>
            <a:rPr lang="en-US" sz="2500" kern="1200" dirty="0" smtClean="0"/>
            <a:t> </a:t>
          </a:r>
          <a:r>
            <a:rPr lang="en-US" sz="2500" kern="1200" dirty="0" err="1" smtClean="0"/>
            <a:t>dựng</a:t>
          </a:r>
          <a:r>
            <a:rPr lang="en-US" sz="2500" kern="1200" dirty="0" smtClean="0"/>
            <a:t> </a:t>
          </a:r>
          <a:r>
            <a:rPr lang="en-US" sz="2500" kern="1200" dirty="0" err="1" smtClean="0"/>
            <a:t>với</a:t>
          </a:r>
          <a:r>
            <a:rPr lang="en-US" sz="2500" kern="1200" dirty="0" smtClean="0"/>
            <a:t> </a:t>
          </a:r>
          <a:r>
            <a:rPr lang="en-US" sz="2500" kern="1200" dirty="0" err="1" smtClean="0"/>
            <a:t>mục</a:t>
          </a:r>
          <a:r>
            <a:rPr lang="en-US" sz="2500" kern="1200" dirty="0" smtClean="0"/>
            <a:t> </a:t>
          </a:r>
          <a:r>
            <a:rPr lang="en-US" sz="2500" kern="1200" dirty="0" err="1" smtClean="0"/>
            <a:t>đính</a:t>
          </a:r>
          <a:r>
            <a:rPr lang="en-US" sz="2500" kern="1200" dirty="0" smtClean="0"/>
            <a:t> </a:t>
          </a:r>
          <a:r>
            <a:rPr lang="en-US" sz="2500" kern="1200" dirty="0" err="1" smtClean="0"/>
            <a:t>quản</a:t>
          </a:r>
          <a:r>
            <a:rPr lang="en-US" sz="2500" kern="1200" dirty="0" smtClean="0"/>
            <a:t> </a:t>
          </a:r>
          <a:r>
            <a:rPr lang="en-US" sz="2500" kern="1200" dirty="0" err="1" smtClean="0"/>
            <a:t>lý</a:t>
          </a:r>
          <a:r>
            <a:rPr lang="en-US" sz="2500" kern="1200" dirty="0" smtClean="0"/>
            <a:t> </a:t>
          </a:r>
          <a:r>
            <a:rPr lang="en-US" sz="2500" kern="1200" dirty="0" err="1" smtClean="0"/>
            <a:t>các</a:t>
          </a:r>
          <a:r>
            <a:rPr lang="en-US" sz="2500" kern="1200" dirty="0" smtClean="0"/>
            <a:t> </a:t>
          </a:r>
          <a:r>
            <a:rPr lang="en-US" sz="2500" kern="1200" dirty="0" err="1" smtClean="0"/>
            <a:t>hoạt</a:t>
          </a:r>
          <a:r>
            <a:rPr lang="en-US" sz="2500" kern="1200" dirty="0" smtClean="0"/>
            <a:t> </a:t>
          </a:r>
          <a:r>
            <a:rPr lang="en-US" sz="2500" kern="1200" dirty="0" err="1" smtClean="0"/>
            <a:t>động</a:t>
          </a:r>
          <a:r>
            <a:rPr lang="en-US" sz="2500" kern="1200" dirty="0" smtClean="0"/>
            <a:t> </a:t>
          </a:r>
          <a:r>
            <a:rPr lang="en-US" sz="2500" kern="1200" dirty="0" err="1" smtClean="0"/>
            <a:t>mua</a:t>
          </a:r>
          <a:r>
            <a:rPr lang="en-US" sz="2500" kern="1200" dirty="0" smtClean="0"/>
            <a:t> </a:t>
          </a:r>
          <a:r>
            <a:rPr lang="en-US" sz="2500" kern="1200" dirty="0" err="1" smtClean="0"/>
            <a:t>bán</a:t>
          </a:r>
          <a:r>
            <a:rPr lang="en-US" sz="2500" kern="1200" dirty="0" smtClean="0"/>
            <a:t> </a:t>
          </a:r>
          <a:r>
            <a:rPr lang="en-US" sz="2500" kern="1200" dirty="0" err="1" smtClean="0"/>
            <a:t>vé</a:t>
          </a:r>
          <a:r>
            <a:rPr lang="en-US" sz="2500" kern="1200" dirty="0" smtClean="0"/>
            <a:t>, </a:t>
          </a:r>
          <a:r>
            <a:rPr lang="en-US" sz="2500" kern="1200" dirty="0" err="1" smtClean="0"/>
            <a:t>cung</a:t>
          </a:r>
          <a:r>
            <a:rPr lang="en-US" sz="2500" kern="1200" dirty="0" smtClean="0"/>
            <a:t> </a:t>
          </a:r>
          <a:r>
            <a:rPr lang="en-US" sz="2500" kern="1200" dirty="0" err="1" smtClean="0"/>
            <a:t>cấp</a:t>
          </a:r>
          <a:r>
            <a:rPr lang="en-US" sz="2500" kern="1200" dirty="0" smtClean="0"/>
            <a:t> </a:t>
          </a:r>
          <a:r>
            <a:rPr lang="en-US" sz="2500" kern="1200" dirty="0" err="1" smtClean="0"/>
            <a:t>dịch</a:t>
          </a:r>
          <a:r>
            <a:rPr lang="en-US" sz="2500" kern="1200" dirty="0" smtClean="0"/>
            <a:t> </a:t>
          </a:r>
          <a:r>
            <a:rPr lang="en-US" sz="2500" kern="1200" dirty="0" err="1" smtClean="0"/>
            <a:t>vụ</a:t>
          </a:r>
          <a:r>
            <a:rPr lang="en-US" sz="2500" kern="1200" dirty="0" smtClean="0"/>
            <a:t> </a:t>
          </a:r>
          <a:r>
            <a:rPr lang="en-US" sz="2500" kern="1200" dirty="0" err="1" smtClean="0"/>
            <a:t>phòng</a:t>
          </a:r>
          <a:r>
            <a:rPr lang="en-US" sz="2500" kern="1200" dirty="0" smtClean="0"/>
            <a:t> </a:t>
          </a:r>
          <a:r>
            <a:rPr lang="en-US" sz="2500" kern="1200" dirty="0" err="1" smtClean="0"/>
            <a:t>vé</a:t>
          </a:r>
          <a:r>
            <a:rPr lang="en-US" sz="2500" kern="1200" dirty="0" smtClean="0"/>
            <a:t> </a:t>
          </a:r>
          <a:r>
            <a:rPr lang="en-US" sz="2500" kern="1200" dirty="0" err="1" smtClean="0"/>
            <a:t>của</a:t>
          </a:r>
          <a:r>
            <a:rPr lang="en-US" sz="2500" kern="1200" dirty="0" smtClean="0"/>
            <a:t> </a:t>
          </a:r>
          <a:r>
            <a:rPr lang="en-US" sz="2500" kern="1200" dirty="0" err="1" smtClean="0"/>
            <a:t>rạp</a:t>
          </a:r>
          <a:r>
            <a:rPr lang="en-US" sz="2500" kern="1200" dirty="0" smtClean="0"/>
            <a:t> </a:t>
          </a:r>
          <a:r>
            <a:rPr lang="en-US" sz="2500" kern="1200" dirty="0" err="1" smtClean="0"/>
            <a:t>chiếu</a:t>
          </a:r>
          <a:r>
            <a:rPr lang="en-US" sz="2500" kern="1200" dirty="0" smtClean="0"/>
            <a:t> </a:t>
          </a:r>
          <a:r>
            <a:rPr lang="en-US" sz="2500" kern="1200" dirty="0" err="1" smtClean="0"/>
            <a:t>phim</a:t>
          </a:r>
          <a:r>
            <a:rPr lang="en-US" sz="2500" kern="1200" dirty="0" smtClean="0"/>
            <a:t> </a:t>
          </a:r>
          <a:r>
            <a:rPr lang="en-US" sz="2500" kern="1200" dirty="0" err="1" smtClean="0"/>
            <a:t>MegaCinemas</a:t>
          </a:r>
          <a:r>
            <a:rPr lang="en-US" sz="2500" kern="1200" dirty="0" smtClean="0"/>
            <a:t>.</a:t>
          </a:r>
        </a:p>
        <a:p>
          <a:pPr lvl="0" algn="l" defTabSz="1111250">
            <a:lnSpc>
              <a:spcPct val="90000"/>
            </a:lnSpc>
            <a:spcBef>
              <a:spcPct val="0"/>
            </a:spcBef>
            <a:spcAft>
              <a:spcPct val="35000"/>
            </a:spcAft>
          </a:pPr>
          <a:r>
            <a:rPr lang="en-US" sz="2500" kern="1200" dirty="0" err="1" smtClean="0"/>
            <a:t>Người</a:t>
          </a:r>
          <a:r>
            <a:rPr lang="en-US" sz="2500" kern="1200" dirty="0" smtClean="0"/>
            <a:t> </a:t>
          </a:r>
          <a:r>
            <a:rPr lang="en-US" sz="2500" kern="1200" dirty="0" err="1" smtClean="0"/>
            <a:t>dùng</a:t>
          </a:r>
          <a:r>
            <a:rPr lang="en-US" sz="2500" kern="1200" dirty="0" smtClean="0"/>
            <a:t> </a:t>
          </a:r>
          <a:r>
            <a:rPr lang="en-US" sz="2500" kern="1200" dirty="0" err="1" smtClean="0"/>
            <a:t>chính</a:t>
          </a:r>
          <a:r>
            <a:rPr lang="en-US" sz="2500" kern="1200" dirty="0" smtClean="0"/>
            <a:t>: </a:t>
          </a:r>
          <a:r>
            <a:rPr lang="en-US" sz="2500" kern="1200" dirty="0" err="1" smtClean="0"/>
            <a:t>Nhân</a:t>
          </a:r>
          <a:r>
            <a:rPr lang="en-US" sz="2500" kern="1200" dirty="0" smtClean="0"/>
            <a:t> </a:t>
          </a:r>
          <a:r>
            <a:rPr lang="en-US" sz="2500" kern="1200" dirty="0" err="1" smtClean="0"/>
            <a:t>viên</a:t>
          </a:r>
          <a:r>
            <a:rPr lang="en-US" sz="2500" kern="1200" dirty="0" smtClean="0"/>
            <a:t> </a:t>
          </a:r>
          <a:r>
            <a:rPr lang="en-US" sz="2500" kern="1200" dirty="0" err="1" smtClean="0"/>
            <a:t>của</a:t>
          </a:r>
          <a:r>
            <a:rPr lang="en-US" sz="2500" kern="1200" dirty="0" smtClean="0"/>
            <a:t> </a:t>
          </a:r>
          <a:r>
            <a:rPr lang="en-US" sz="2500" kern="1200" dirty="0" err="1" smtClean="0"/>
            <a:t>MegaCinemas</a:t>
          </a:r>
          <a:endParaRPr lang="en-US" sz="2500" kern="1200" dirty="0" smtClean="0"/>
        </a:p>
        <a:p>
          <a:pPr lvl="0" algn="l" defTabSz="1111250">
            <a:lnSpc>
              <a:spcPct val="90000"/>
            </a:lnSpc>
            <a:spcBef>
              <a:spcPct val="0"/>
            </a:spcBef>
            <a:spcAft>
              <a:spcPct val="35000"/>
            </a:spcAft>
          </a:pPr>
          <a:endParaRPr lang="en-US" sz="2500" kern="1200" dirty="0"/>
        </a:p>
      </dsp:txBody>
      <dsp:txXfrm>
        <a:off x="2667021" y="2590784"/>
        <a:ext cx="5486672" cy="2385640"/>
      </dsp:txXfrm>
    </dsp:sp>
    <dsp:sp modelId="{0C3C4F36-03F4-41FF-BA2F-2120CDA607A8}">
      <dsp:nvSpPr>
        <dsp:cNvPr id="0" name=""/>
        <dsp:cNvSpPr/>
      </dsp:nvSpPr>
      <dsp:spPr>
        <a:xfrm>
          <a:off x="2697213" y="5012352"/>
          <a:ext cx="5001577"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6579A-43BB-41C0-B8FD-7D88CE12A389}">
      <dsp:nvSpPr>
        <dsp:cNvPr id="0" name=""/>
        <dsp:cNvSpPr/>
      </dsp:nvSpPr>
      <dsp:spPr>
        <a:xfrm>
          <a:off x="1352531" y="2968"/>
          <a:ext cx="1913483" cy="9567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lvl="0" algn="ctr" defTabSz="1644650">
            <a:lnSpc>
              <a:spcPct val="90000"/>
            </a:lnSpc>
            <a:spcBef>
              <a:spcPct val="0"/>
            </a:spcBef>
            <a:spcAft>
              <a:spcPct val="35000"/>
            </a:spcAft>
          </a:pPr>
          <a:r>
            <a:rPr lang="en-US" sz="3700" kern="1200" dirty="0" err="1" smtClean="0"/>
            <a:t>Trực</a:t>
          </a:r>
          <a:r>
            <a:rPr lang="en-US" sz="3700" kern="1200" dirty="0" smtClean="0"/>
            <a:t> </a:t>
          </a:r>
          <a:r>
            <a:rPr lang="en-US" sz="3700" kern="1200" dirty="0" err="1" smtClean="0"/>
            <a:t>tiếp</a:t>
          </a:r>
          <a:endParaRPr lang="en-US" sz="3700" kern="1200" dirty="0"/>
        </a:p>
      </dsp:txBody>
      <dsp:txXfrm>
        <a:off x="1380553" y="30990"/>
        <a:ext cx="1857439" cy="900697"/>
      </dsp:txXfrm>
    </dsp:sp>
    <dsp:sp modelId="{5813F4A9-2460-468F-9D11-B5800A625A57}">
      <dsp:nvSpPr>
        <dsp:cNvPr id="0" name=""/>
        <dsp:cNvSpPr/>
      </dsp:nvSpPr>
      <dsp:spPr>
        <a:xfrm>
          <a:off x="1543879" y="959710"/>
          <a:ext cx="191348" cy="717556"/>
        </a:xfrm>
        <a:custGeom>
          <a:avLst/>
          <a:gdLst/>
          <a:ahLst/>
          <a:cxnLst/>
          <a:rect l="0" t="0" r="0" b="0"/>
          <a:pathLst>
            <a:path>
              <a:moveTo>
                <a:pt x="0" y="0"/>
              </a:moveTo>
              <a:lnTo>
                <a:pt x="0" y="717556"/>
              </a:lnTo>
              <a:lnTo>
                <a:pt x="191348" y="7175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DB20A-9393-47EB-8D63-48B5D8553AF4}">
      <dsp:nvSpPr>
        <dsp:cNvPr id="0" name=""/>
        <dsp:cNvSpPr/>
      </dsp:nvSpPr>
      <dsp:spPr>
        <a:xfrm>
          <a:off x="1735228" y="1198895"/>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err="1" smtClean="0"/>
            <a:t>Chọn</a:t>
          </a:r>
          <a:r>
            <a:rPr lang="en-US" sz="1500" kern="1200" dirty="0" smtClean="0"/>
            <a:t> </a:t>
          </a:r>
          <a:r>
            <a:rPr lang="en-US" sz="1500" kern="1200" dirty="0" err="1" smtClean="0"/>
            <a:t>suất</a:t>
          </a:r>
          <a:r>
            <a:rPr lang="en-US" sz="1500" kern="1200" dirty="0" smtClean="0"/>
            <a:t> </a:t>
          </a:r>
          <a:r>
            <a:rPr lang="en-US" sz="1500" kern="1200" dirty="0" err="1" smtClean="0"/>
            <a:t>chiếu</a:t>
          </a:r>
          <a:r>
            <a:rPr lang="en-US" sz="1500" kern="1200" dirty="0" smtClean="0"/>
            <a:t> </a:t>
          </a:r>
          <a:r>
            <a:rPr lang="en-US" sz="1500" kern="1200" dirty="0" err="1" smtClean="0"/>
            <a:t>phim</a:t>
          </a:r>
          <a:r>
            <a:rPr lang="en-US" sz="1500" kern="1200" dirty="0" smtClean="0"/>
            <a:t>, </a:t>
          </a:r>
          <a:r>
            <a:rPr lang="en-US" sz="1500" kern="1200" dirty="0" err="1" smtClean="0"/>
            <a:t>thức</a:t>
          </a:r>
          <a:r>
            <a:rPr lang="en-US" sz="1500" kern="1200" dirty="0" smtClean="0"/>
            <a:t> </a:t>
          </a:r>
          <a:r>
            <a:rPr lang="en-US" sz="1500" kern="1200" dirty="0" err="1" smtClean="0"/>
            <a:t>ăn</a:t>
          </a:r>
          <a:r>
            <a:rPr lang="en-US" sz="1500" kern="1200" dirty="0" smtClean="0"/>
            <a:t> </a:t>
          </a:r>
          <a:r>
            <a:rPr lang="en-US" sz="1500" kern="1200" dirty="0" err="1" smtClean="0"/>
            <a:t>tại</a:t>
          </a:r>
          <a:r>
            <a:rPr lang="en-US" sz="1500" kern="1200" dirty="0" smtClean="0"/>
            <a:t> </a:t>
          </a:r>
          <a:r>
            <a:rPr lang="en-US" sz="1500" kern="1200" dirty="0" err="1" smtClean="0"/>
            <a:t>quầy</a:t>
          </a:r>
          <a:endParaRPr lang="en-US" sz="1500" kern="1200" dirty="0"/>
        </a:p>
      </dsp:txBody>
      <dsp:txXfrm>
        <a:off x="1763250" y="1226917"/>
        <a:ext cx="1474742" cy="900697"/>
      </dsp:txXfrm>
    </dsp:sp>
    <dsp:sp modelId="{AE57D158-42AE-41A1-AF7C-4AF5FCCF9F27}">
      <dsp:nvSpPr>
        <dsp:cNvPr id="0" name=""/>
        <dsp:cNvSpPr/>
      </dsp:nvSpPr>
      <dsp:spPr>
        <a:xfrm>
          <a:off x="1543879" y="959710"/>
          <a:ext cx="191348" cy="1913483"/>
        </a:xfrm>
        <a:custGeom>
          <a:avLst/>
          <a:gdLst/>
          <a:ahLst/>
          <a:cxnLst/>
          <a:rect l="0" t="0" r="0" b="0"/>
          <a:pathLst>
            <a:path>
              <a:moveTo>
                <a:pt x="0" y="0"/>
              </a:moveTo>
              <a:lnTo>
                <a:pt x="0" y="1913483"/>
              </a:lnTo>
              <a:lnTo>
                <a:pt x="191348" y="19134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0A4A4F-97F8-4C8A-9E88-D7C8B3AD9977}">
      <dsp:nvSpPr>
        <dsp:cNvPr id="0" name=""/>
        <dsp:cNvSpPr/>
      </dsp:nvSpPr>
      <dsp:spPr>
        <a:xfrm>
          <a:off x="1735228" y="2394822"/>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err="1" smtClean="0"/>
            <a:t>Thanh</a:t>
          </a:r>
          <a:r>
            <a:rPr lang="en-US" sz="1500" kern="1200" dirty="0" smtClean="0"/>
            <a:t> </a:t>
          </a:r>
          <a:r>
            <a:rPr lang="en-US" sz="1500" kern="1200" dirty="0" err="1" smtClean="0"/>
            <a:t>toán</a:t>
          </a:r>
          <a:endParaRPr lang="en-US" sz="1500" kern="1200" dirty="0" smtClean="0"/>
        </a:p>
      </dsp:txBody>
      <dsp:txXfrm>
        <a:off x="1763250" y="2422844"/>
        <a:ext cx="1474742" cy="900697"/>
      </dsp:txXfrm>
    </dsp:sp>
    <dsp:sp modelId="{68729648-F7D8-48B3-84B7-CA234B4B6A10}">
      <dsp:nvSpPr>
        <dsp:cNvPr id="0" name=""/>
        <dsp:cNvSpPr/>
      </dsp:nvSpPr>
      <dsp:spPr>
        <a:xfrm>
          <a:off x="1543879" y="959710"/>
          <a:ext cx="191348" cy="3109410"/>
        </a:xfrm>
        <a:custGeom>
          <a:avLst/>
          <a:gdLst/>
          <a:ahLst/>
          <a:cxnLst/>
          <a:rect l="0" t="0" r="0" b="0"/>
          <a:pathLst>
            <a:path>
              <a:moveTo>
                <a:pt x="0" y="0"/>
              </a:moveTo>
              <a:lnTo>
                <a:pt x="0" y="3109410"/>
              </a:lnTo>
              <a:lnTo>
                <a:pt x="191348" y="31094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6DCA6F-718E-45C3-B9C8-70E4371806FA}">
      <dsp:nvSpPr>
        <dsp:cNvPr id="0" name=""/>
        <dsp:cNvSpPr/>
      </dsp:nvSpPr>
      <dsp:spPr>
        <a:xfrm>
          <a:off x="1735228" y="3590749"/>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err="1" smtClean="0"/>
            <a:t>Xuất</a:t>
          </a:r>
          <a:r>
            <a:rPr lang="en-US" sz="1500" kern="1200" dirty="0" smtClean="0"/>
            <a:t> </a:t>
          </a:r>
          <a:r>
            <a:rPr lang="en-US" sz="1500" kern="1200" dirty="0" err="1" smtClean="0"/>
            <a:t>trình</a:t>
          </a:r>
          <a:r>
            <a:rPr lang="en-US" sz="1500" kern="1200" dirty="0" smtClean="0"/>
            <a:t> </a:t>
          </a:r>
          <a:r>
            <a:rPr lang="en-US" sz="1500" kern="1200" dirty="0" err="1" smtClean="0"/>
            <a:t>vé</a:t>
          </a:r>
          <a:r>
            <a:rPr lang="en-US" sz="1500" kern="1200" dirty="0" smtClean="0"/>
            <a:t> </a:t>
          </a:r>
          <a:r>
            <a:rPr lang="en-US" sz="1500" kern="1200" dirty="0" err="1" smtClean="0"/>
            <a:t>trước</a:t>
          </a:r>
          <a:r>
            <a:rPr lang="en-US" sz="1500" kern="1200" dirty="0" smtClean="0"/>
            <a:t> </a:t>
          </a:r>
          <a:r>
            <a:rPr lang="en-US" sz="1500" kern="1200" dirty="0" err="1" smtClean="0"/>
            <a:t>khi</a:t>
          </a:r>
          <a:r>
            <a:rPr lang="en-US" sz="1500" kern="1200" dirty="0" smtClean="0"/>
            <a:t> </a:t>
          </a:r>
          <a:r>
            <a:rPr lang="en-US" sz="1500" kern="1200" dirty="0" err="1" smtClean="0"/>
            <a:t>vào</a:t>
          </a:r>
          <a:r>
            <a:rPr lang="en-US" sz="1500" kern="1200" dirty="0" smtClean="0"/>
            <a:t> </a:t>
          </a:r>
          <a:r>
            <a:rPr lang="en-US" sz="1500" kern="1200" dirty="0" err="1" smtClean="0"/>
            <a:t>rạp</a:t>
          </a:r>
          <a:endParaRPr lang="en-US" sz="1500" kern="1200" dirty="0" smtClean="0"/>
        </a:p>
      </dsp:txBody>
      <dsp:txXfrm>
        <a:off x="1763250" y="3618771"/>
        <a:ext cx="1474742" cy="900697"/>
      </dsp:txXfrm>
    </dsp:sp>
    <dsp:sp modelId="{0ADEC16F-F824-4183-A633-8AAA22CC40B7}">
      <dsp:nvSpPr>
        <dsp:cNvPr id="0" name=""/>
        <dsp:cNvSpPr/>
      </dsp:nvSpPr>
      <dsp:spPr>
        <a:xfrm>
          <a:off x="3744385" y="2968"/>
          <a:ext cx="1913483" cy="9567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lvl="0" algn="ctr" defTabSz="1644650">
            <a:lnSpc>
              <a:spcPct val="90000"/>
            </a:lnSpc>
            <a:spcBef>
              <a:spcPct val="0"/>
            </a:spcBef>
            <a:spcAft>
              <a:spcPct val="35000"/>
            </a:spcAft>
          </a:pPr>
          <a:r>
            <a:rPr lang="en-US" sz="3700" kern="1200" dirty="0" smtClean="0"/>
            <a:t>Website</a:t>
          </a:r>
          <a:endParaRPr lang="en-US" sz="3700" kern="1200" dirty="0"/>
        </a:p>
      </dsp:txBody>
      <dsp:txXfrm>
        <a:off x="3772407" y="30990"/>
        <a:ext cx="1857439" cy="900697"/>
      </dsp:txXfrm>
    </dsp:sp>
    <dsp:sp modelId="{B8A6CA4C-6D0B-41B0-AA3C-AA154FB2F504}">
      <dsp:nvSpPr>
        <dsp:cNvPr id="0" name=""/>
        <dsp:cNvSpPr/>
      </dsp:nvSpPr>
      <dsp:spPr>
        <a:xfrm>
          <a:off x="3935733" y="959710"/>
          <a:ext cx="191348" cy="717556"/>
        </a:xfrm>
        <a:custGeom>
          <a:avLst/>
          <a:gdLst/>
          <a:ahLst/>
          <a:cxnLst/>
          <a:rect l="0" t="0" r="0" b="0"/>
          <a:pathLst>
            <a:path>
              <a:moveTo>
                <a:pt x="0" y="0"/>
              </a:moveTo>
              <a:lnTo>
                <a:pt x="0" y="717556"/>
              </a:lnTo>
              <a:lnTo>
                <a:pt x="191348" y="7175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5FF513-79F1-4C9D-98AB-504ED3532934}">
      <dsp:nvSpPr>
        <dsp:cNvPr id="0" name=""/>
        <dsp:cNvSpPr/>
      </dsp:nvSpPr>
      <dsp:spPr>
        <a:xfrm>
          <a:off x="4127082" y="1198895"/>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err="1" smtClean="0"/>
            <a:t>Truy</a:t>
          </a:r>
          <a:r>
            <a:rPr lang="en-US" sz="1500" kern="1200" dirty="0" smtClean="0"/>
            <a:t> </a:t>
          </a:r>
          <a:r>
            <a:rPr lang="en-US" sz="1500" kern="1200" dirty="0" err="1" smtClean="0"/>
            <a:t>cập</a:t>
          </a:r>
          <a:r>
            <a:rPr lang="en-US" sz="1500" kern="1200" dirty="0" smtClean="0"/>
            <a:t> website </a:t>
          </a:r>
          <a:r>
            <a:rPr lang="en-US" sz="1500" kern="1200" dirty="0" err="1" smtClean="0"/>
            <a:t>và</a:t>
          </a:r>
          <a:r>
            <a:rPr lang="en-US" sz="1500" kern="1200" dirty="0" smtClean="0"/>
            <a:t> </a:t>
          </a:r>
          <a:r>
            <a:rPr lang="en-US" sz="1500" kern="1200" dirty="0" err="1" smtClean="0"/>
            <a:t>chọn</a:t>
          </a:r>
          <a:r>
            <a:rPr lang="en-US" sz="1500" kern="1200" dirty="0" smtClean="0"/>
            <a:t> </a:t>
          </a:r>
          <a:r>
            <a:rPr lang="en-US" sz="1500" kern="1200" dirty="0" err="1" smtClean="0"/>
            <a:t>suất</a:t>
          </a:r>
          <a:r>
            <a:rPr lang="en-US" sz="1500" kern="1200" dirty="0" smtClean="0"/>
            <a:t> </a:t>
          </a:r>
          <a:r>
            <a:rPr lang="en-US" sz="1500" kern="1200" dirty="0" err="1" smtClean="0"/>
            <a:t>chiếu</a:t>
          </a:r>
          <a:r>
            <a:rPr lang="en-US" sz="1500" kern="1200" dirty="0" smtClean="0"/>
            <a:t> </a:t>
          </a:r>
          <a:r>
            <a:rPr lang="en-US" sz="1500" kern="1200" dirty="0" err="1" smtClean="0"/>
            <a:t>phim</a:t>
          </a:r>
          <a:r>
            <a:rPr lang="en-US" sz="1500" kern="1200" dirty="0" smtClean="0"/>
            <a:t>, </a:t>
          </a:r>
          <a:r>
            <a:rPr lang="en-US" sz="1500" kern="1200" dirty="0" err="1" smtClean="0"/>
            <a:t>thức</a:t>
          </a:r>
          <a:r>
            <a:rPr lang="en-US" sz="1500" kern="1200" dirty="0" smtClean="0"/>
            <a:t> </a:t>
          </a:r>
          <a:r>
            <a:rPr lang="en-US" sz="1500" kern="1200" dirty="0" err="1" smtClean="0"/>
            <a:t>ăn</a:t>
          </a:r>
          <a:endParaRPr lang="en-US" sz="1500" kern="1200" dirty="0"/>
        </a:p>
      </dsp:txBody>
      <dsp:txXfrm>
        <a:off x="4155104" y="1226917"/>
        <a:ext cx="1474742" cy="900697"/>
      </dsp:txXfrm>
    </dsp:sp>
    <dsp:sp modelId="{EA95DDC6-4266-4F3C-B092-15688DEC8B83}">
      <dsp:nvSpPr>
        <dsp:cNvPr id="0" name=""/>
        <dsp:cNvSpPr/>
      </dsp:nvSpPr>
      <dsp:spPr>
        <a:xfrm>
          <a:off x="3935733" y="959710"/>
          <a:ext cx="191348" cy="1913483"/>
        </a:xfrm>
        <a:custGeom>
          <a:avLst/>
          <a:gdLst/>
          <a:ahLst/>
          <a:cxnLst/>
          <a:rect l="0" t="0" r="0" b="0"/>
          <a:pathLst>
            <a:path>
              <a:moveTo>
                <a:pt x="0" y="0"/>
              </a:moveTo>
              <a:lnTo>
                <a:pt x="0" y="1913483"/>
              </a:lnTo>
              <a:lnTo>
                <a:pt x="191348" y="19134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D5105-7F98-4790-9170-28501BE8C01C}">
      <dsp:nvSpPr>
        <dsp:cNvPr id="0" name=""/>
        <dsp:cNvSpPr/>
      </dsp:nvSpPr>
      <dsp:spPr>
        <a:xfrm>
          <a:off x="4127082" y="2394822"/>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err="1" smtClean="0"/>
            <a:t>Thanh</a:t>
          </a:r>
          <a:r>
            <a:rPr lang="en-US" sz="1500" kern="1200" dirty="0" smtClean="0"/>
            <a:t> </a:t>
          </a:r>
          <a:r>
            <a:rPr lang="en-US" sz="1500" kern="1200" dirty="0" err="1" smtClean="0"/>
            <a:t>toán</a:t>
          </a:r>
          <a:r>
            <a:rPr lang="en-US" sz="1500" kern="1200" dirty="0" smtClean="0"/>
            <a:t> qua </a:t>
          </a:r>
          <a:r>
            <a:rPr lang="en-US" sz="1500" kern="1200" dirty="0" err="1" smtClean="0"/>
            <a:t>thẻ</a:t>
          </a:r>
          <a:r>
            <a:rPr lang="en-US" sz="1500" kern="1200" dirty="0" smtClean="0"/>
            <a:t> </a:t>
          </a:r>
          <a:r>
            <a:rPr lang="en-US" sz="1500" kern="1200" dirty="0" err="1" smtClean="0"/>
            <a:t>ngân</a:t>
          </a:r>
          <a:r>
            <a:rPr lang="en-US" sz="1500" kern="1200" dirty="0" smtClean="0"/>
            <a:t> </a:t>
          </a:r>
          <a:r>
            <a:rPr lang="en-US" sz="1500" kern="1200" dirty="0" err="1" smtClean="0"/>
            <a:t>hàng</a:t>
          </a:r>
          <a:endParaRPr lang="en-US" sz="1500" kern="1200" dirty="0"/>
        </a:p>
      </dsp:txBody>
      <dsp:txXfrm>
        <a:off x="4155104" y="2422844"/>
        <a:ext cx="1474742" cy="900697"/>
      </dsp:txXfrm>
    </dsp:sp>
    <dsp:sp modelId="{DA80D43B-9A8F-4CC4-AE43-5FA1F0BC64CF}">
      <dsp:nvSpPr>
        <dsp:cNvPr id="0" name=""/>
        <dsp:cNvSpPr/>
      </dsp:nvSpPr>
      <dsp:spPr>
        <a:xfrm>
          <a:off x="3935733" y="959710"/>
          <a:ext cx="191348" cy="3109410"/>
        </a:xfrm>
        <a:custGeom>
          <a:avLst/>
          <a:gdLst/>
          <a:ahLst/>
          <a:cxnLst/>
          <a:rect l="0" t="0" r="0" b="0"/>
          <a:pathLst>
            <a:path>
              <a:moveTo>
                <a:pt x="0" y="0"/>
              </a:moveTo>
              <a:lnTo>
                <a:pt x="0" y="3109410"/>
              </a:lnTo>
              <a:lnTo>
                <a:pt x="191348" y="31094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92C7B2-055B-4F9E-8B62-371B59358275}">
      <dsp:nvSpPr>
        <dsp:cNvPr id="0" name=""/>
        <dsp:cNvSpPr/>
      </dsp:nvSpPr>
      <dsp:spPr>
        <a:xfrm>
          <a:off x="4127082" y="3590749"/>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err="1" smtClean="0"/>
            <a:t>Xuất</a:t>
          </a:r>
          <a:r>
            <a:rPr lang="en-US" sz="1500" kern="1200" dirty="0" smtClean="0"/>
            <a:t> </a:t>
          </a:r>
          <a:r>
            <a:rPr lang="en-US" sz="1500" kern="1200" dirty="0" err="1" smtClean="0"/>
            <a:t>trình</a:t>
          </a:r>
          <a:r>
            <a:rPr lang="en-US" sz="1500" kern="1200" dirty="0" smtClean="0"/>
            <a:t> </a:t>
          </a:r>
          <a:r>
            <a:rPr lang="en-US" sz="1500" kern="1200" dirty="0" err="1" smtClean="0"/>
            <a:t>mã</a:t>
          </a:r>
          <a:r>
            <a:rPr lang="en-US" sz="1500" kern="1200" dirty="0" smtClean="0"/>
            <a:t> </a:t>
          </a:r>
          <a:r>
            <a:rPr lang="en-US" sz="1500" kern="1200" dirty="0" err="1" smtClean="0"/>
            <a:t>vé</a:t>
          </a:r>
          <a:r>
            <a:rPr lang="en-US" sz="1500" kern="1200" dirty="0" smtClean="0"/>
            <a:t> </a:t>
          </a:r>
          <a:r>
            <a:rPr lang="en-US" sz="1500" kern="1200" dirty="0" err="1" smtClean="0"/>
            <a:t>trước</a:t>
          </a:r>
          <a:r>
            <a:rPr lang="en-US" sz="1500" kern="1200" dirty="0" smtClean="0"/>
            <a:t> </a:t>
          </a:r>
          <a:r>
            <a:rPr lang="en-US" sz="1500" kern="1200" dirty="0" err="1" smtClean="0"/>
            <a:t>khi</a:t>
          </a:r>
          <a:r>
            <a:rPr lang="en-US" sz="1500" kern="1200" dirty="0" smtClean="0"/>
            <a:t> </a:t>
          </a:r>
          <a:r>
            <a:rPr lang="en-US" sz="1500" kern="1200" dirty="0" err="1" smtClean="0"/>
            <a:t>vào</a:t>
          </a:r>
          <a:r>
            <a:rPr lang="en-US" sz="1500" kern="1200" dirty="0" smtClean="0"/>
            <a:t> </a:t>
          </a:r>
          <a:r>
            <a:rPr lang="en-US" sz="1500" kern="1200" dirty="0" err="1" smtClean="0"/>
            <a:t>rạp</a:t>
          </a:r>
          <a:endParaRPr lang="en-US" sz="1500" kern="1200" dirty="0"/>
        </a:p>
      </dsp:txBody>
      <dsp:txXfrm>
        <a:off x="4155104" y="3618771"/>
        <a:ext cx="1474742" cy="9006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6579A-43BB-41C0-B8FD-7D88CE12A389}">
      <dsp:nvSpPr>
        <dsp:cNvPr id="0" name=""/>
        <dsp:cNvSpPr/>
      </dsp:nvSpPr>
      <dsp:spPr>
        <a:xfrm>
          <a:off x="1352531" y="2968"/>
          <a:ext cx="1913483" cy="9567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lvl="0" algn="ctr" defTabSz="1644650">
            <a:lnSpc>
              <a:spcPct val="90000"/>
            </a:lnSpc>
            <a:spcBef>
              <a:spcPct val="0"/>
            </a:spcBef>
            <a:spcAft>
              <a:spcPct val="35000"/>
            </a:spcAft>
          </a:pPr>
          <a:r>
            <a:rPr lang="en-US" sz="3700" kern="1200" dirty="0" err="1" smtClean="0"/>
            <a:t>Trực</a:t>
          </a:r>
          <a:r>
            <a:rPr lang="en-US" sz="3700" kern="1200" dirty="0" smtClean="0"/>
            <a:t> </a:t>
          </a:r>
          <a:r>
            <a:rPr lang="en-US" sz="3700" kern="1200" dirty="0" err="1" smtClean="0"/>
            <a:t>tiếp</a:t>
          </a:r>
          <a:endParaRPr lang="en-US" sz="3700" kern="1200" dirty="0"/>
        </a:p>
      </dsp:txBody>
      <dsp:txXfrm>
        <a:off x="1380553" y="30990"/>
        <a:ext cx="1857439" cy="900697"/>
      </dsp:txXfrm>
    </dsp:sp>
    <dsp:sp modelId="{5813F4A9-2460-468F-9D11-B5800A625A57}">
      <dsp:nvSpPr>
        <dsp:cNvPr id="0" name=""/>
        <dsp:cNvSpPr/>
      </dsp:nvSpPr>
      <dsp:spPr>
        <a:xfrm>
          <a:off x="1543879" y="959710"/>
          <a:ext cx="191348" cy="717556"/>
        </a:xfrm>
        <a:custGeom>
          <a:avLst/>
          <a:gdLst/>
          <a:ahLst/>
          <a:cxnLst/>
          <a:rect l="0" t="0" r="0" b="0"/>
          <a:pathLst>
            <a:path>
              <a:moveTo>
                <a:pt x="0" y="0"/>
              </a:moveTo>
              <a:lnTo>
                <a:pt x="0" y="717556"/>
              </a:lnTo>
              <a:lnTo>
                <a:pt x="191348" y="7175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DB20A-9393-47EB-8D63-48B5D8553AF4}">
      <dsp:nvSpPr>
        <dsp:cNvPr id="0" name=""/>
        <dsp:cNvSpPr/>
      </dsp:nvSpPr>
      <dsp:spPr>
        <a:xfrm>
          <a:off x="1735228" y="1198895"/>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err="1" smtClean="0"/>
            <a:t>Nhân</a:t>
          </a:r>
          <a:r>
            <a:rPr lang="en-US" sz="1800" kern="1200" dirty="0" smtClean="0"/>
            <a:t> </a:t>
          </a:r>
          <a:r>
            <a:rPr lang="en-US" sz="1800" kern="1200" dirty="0" err="1" smtClean="0"/>
            <a:t>viên</a:t>
          </a:r>
          <a:r>
            <a:rPr lang="en-US" sz="1800" kern="1200" dirty="0" smtClean="0"/>
            <a:t> </a:t>
          </a:r>
          <a:r>
            <a:rPr lang="en-US" sz="1800" kern="1200" dirty="0" err="1" smtClean="0"/>
            <a:t>xuất</a:t>
          </a:r>
          <a:r>
            <a:rPr lang="en-US" sz="1800" kern="1200" dirty="0" smtClean="0"/>
            <a:t> </a:t>
          </a:r>
          <a:r>
            <a:rPr lang="en-US" sz="1800" kern="1200" dirty="0" err="1" smtClean="0"/>
            <a:t>tổng</a:t>
          </a:r>
          <a:r>
            <a:rPr lang="en-US" sz="1800" kern="1200" dirty="0" smtClean="0"/>
            <a:t> </a:t>
          </a:r>
          <a:r>
            <a:rPr lang="en-US" sz="1800" kern="1200" dirty="0" err="1" smtClean="0"/>
            <a:t>hóa</a:t>
          </a:r>
          <a:r>
            <a:rPr lang="en-US" sz="1800" kern="1200" dirty="0" smtClean="0"/>
            <a:t> </a:t>
          </a:r>
          <a:r>
            <a:rPr lang="en-US" sz="1800" kern="1200" dirty="0" err="1" smtClean="0"/>
            <a:t>đơn</a:t>
          </a:r>
          <a:endParaRPr lang="en-US" sz="1800" kern="1200" dirty="0"/>
        </a:p>
      </dsp:txBody>
      <dsp:txXfrm>
        <a:off x="1763250" y="1226917"/>
        <a:ext cx="1474742" cy="900697"/>
      </dsp:txXfrm>
    </dsp:sp>
    <dsp:sp modelId="{AE57D158-42AE-41A1-AF7C-4AF5FCCF9F27}">
      <dsp:nvSpPr>
        <dsp:cNvPr id="0" name=""/>
        <dsp:cNvSpPr/>
      </dsp:nvSpPr>
      <dsp:spPr>
        <a:xfrm>
          <a:off x="1543879" y="959710"/>
          <a:ext cx="191348" cy="1913483"/>
        </a:xfrm>
        <a:custGeom>
          <a:avLst/>
          <a:gdLst/>
          <a:ahLst/>
          <a:cxnLst/>
          <a:rect l="0" t="0" r="0" b="0"/>
          <a:pathLst>
            <a:path>
              <a:moveTo>
                <a:pt x="0" y="0"/>
              </a:moveTo>
              <a:lnTo>
                <a:pt x="0" y="1913483"/>
              </a:lnTo>
              <a:lnTo>
                <a:pt x="191348" y="19134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0A4A4F-97F8-4C8A-9E88-D7C8B3AD9977}">
      <dsp:nvSpPr>
        <dsp:cNvPr id="0" name=""/>
        <dsp:cNvSpPr/>
      </dsp:nvSpPr>
      <dsp:spPr>
        <a:xfrm>
          <a:off x="1735228" y="2394822"/>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err="1" smtClean="0"/>
            <a:t>Khách</a:t>
          </a:r>
          <a:r>
            <a:rPr lang="en-US" sz="1800" kern="1200" dirty="0" smtClean="0"/>
            <a:t> </a:t>
          </a:r>
          <a:r>
            <a:rPr lang="en-US" sz="1800" kern="1200" dirty="0" err="1" smtClean="0"/>
            <a:t>hàng</a:t>
          </a:r>
          <a:r>
            <a:rPr lang="en-US" sz="1800" kern="1200" dirty="0" smtClean="0"/>
            <a:t> </a:t>
          </a:r>
          <a:r>
            <a:rPr lang="en-US" sz="1800" kern="1200" dirty="0" err="1" smtClean="0"/>
            <a:t>chọn</a:t>
          </a:r>
          <a:r>
            <a:rPr lang="en-US" sz="1800" kern="1200" dirty="0" smtClean="0"/>
            <a:t> </a:t>
          </a:r>
          <a:r>
            <a:rPr lang="en-US" sz="1800" kern="1200" dirty="0" err="1" smtClean="0"/>
            <a:t>hình</a:t>
          </a:r>
          <a:r>
            <a:rPr lang="en-US" sz="1800" kern="1200" dirty="0" smtClean="0"/>
            <a:t> </a:t>
          </a:r>
          <a:r>
            <a:rPr lang="en-US" sz="1800" kern="1200" dirty="0" err="1" smtClean="0"/>
            <a:t>thức</a:t>
          </a:r>
          <a:r>
            <a:rPr lang="en-US" sz="1800" kern="1200" dirty="0" smtClean="0"/>
            <a:t> </a:t>
          </a:r>
          <a:r>
            <a:rPr lang="en-US" sz="1800" kern="1200" dirty="0" err="1" smtClean="0"/>
            <a:t>thanh</a:t>
          </a:r>
          <a:r>
            <a:rPr lang="en-US" sz="1800" kern="1200" dirty="0" smtClean="0"/>
            <a:t> </a:t>
          </a:r>
          <a:r>
            <a:rPr lang="en-US" sz="1800" kern="1200" dirty="0" err="1" smtClean="0"/>
            <a:t>toán</a:t>
          </a:r>
          <a:endParaRPr lang="en-US" sz="1800" kern="1200" dirty="0" smtClean="0"/>
        </a:p>
      </dsp:txBody>
      <dsp:txXfrm>
        <a:off x="1763250" y="2422844"/>
        <a:ext cx="1474742" cy="900697"/>
      </dsp:txXfrm>
    </dsp:sp>
    <dsp:sp modelId="{68729648-F7D8-48B3-84B7-CA234B4B6A10}">
      <dsp:nvSpPr>
        <dsp:cNvPr id="0" name=""/>
        <dsp:cNvSpPr/>
      </dsp:nvSpPr>
      <dsp:spPr>
        <a:xfrm>
          <a:off x="1543879" y="959710"/>
          <a:ext cx="191348" cy="3109410"/>
        </a:xfrm>
        <a:custGeom>
          <a:avLst/>
          <a:gdLst/>
          <a:ahLst/>
          <a:cxnLst/>
          <a:rect l="0" t="0" r="0" b="0"/>
          <a:pathLst>
            <a:path>
              <a:moveTo>
                <a:pt x="0" y="0"/>
              </a:moveTo>
              <a:lnTo>
                <a:pt x="0" y="3109410"/>
              </a:lnTo>
              <a:lnTo>
                <a:pt x="191348" y="31094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6DCA6F-718E-45C3-B9C8-70E4371806FA}">
      <dsp:nvSpPr>
        <dsp:cNvPr id="0" name=""/>
        <dsp:cNvSpPr/>
      </dsp:nvSpPr>
      <dsp:spPr>
        <a:xfrm>
          <a:off x="1735228" y="3590749"/>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err="1" smtClean="0"/>
            <a:t>Hoàn</a:t>
          </a:r>
          <a:r>
            <a:rPr lang="en-US" sz="1800" kern="1200" dirty="0" smtClean="0"/>
            <a:t> </a:t>
          </a:r>
          <a:r>
            <a:rPr lang="en-US" sz="1800" kern="1200" dirty="0" err="1" smtClean="0"/>
            <a:t>tất</a:t>
          </a:r>
          <a:r>
            <a:rPr lang="en-US" sz="1800" kern="1200" dirty="0" smtClean="0"/>
            <a:t> </a:t>
          </a:r>
          <a:r>
            <a:rPr lang="en-US" sz="1800" kern="1200" dirty="0" err="1" smtClean="0"/>
            <a:t>thanh</a:t>
          </a:r>
          <a:r>
            <a:rPr lang="en-US" sz="1800" kern="1200" dirty="0" smtClean="0"/>
            <a:t> </a:t>
          </a:r>
          <a:r>
            <a:rPr lang="en-US" sz="1800" kern="1200" dirty="0" err="1" smtClean="0"/>
            <a:t>toán</a:t>
          </a:r>
          <a:r>
            <a:rPr lang="en-US" sz="1800" kern="1200" dirty="0" smtClean="0"/>
            <a:t> </a:t>
          </a:r>
          <a:r>
            <a:rPr lang="en-US" sz="1800" kern="1200" dirty="0" err="1" smtClean="0"/>
            <a:t>và</a:t>
          </a:r>
          <a:r>
            <a:rPr lang="en-US" sz="1800" kern="1200" dirty="0" smtClean="0"/>
            <a:t> </a:t>
          </a:r>
          <a:r>
            <a:rPr lang="en-US" sz="1800" kern="1200" dirty="0" err="1" smtClean="0"/>
            <a:t>nhận</a:t>
          </a:r>
          <a:r>
            <a:rPr lang="en-US" sz="1800" kern="1200" dirty="0" smtClean="0"/>
            <a:t> </a:t>
          </a:r>
          <a:r>
            <a:rPr lang="en-US" sz="1800" kern="1200" dirty="0" err="1" smtClean="0"/>
            <a:t>điểm</a:t>
          </a:r>
          <a:r>
            <a:rPr lang="en-US" sz="1800" kern="1200" dirty="0" smtClean="0"/>
            <a:t> </a:t>
          </a:r>
          <a:r>
            <a:rPr lang="en-US" sz="1800" kern="1200" dirty="0" err="1" smtClean="0"/>
            <a:t>tích</a:t>
          </a:r>
          <a:r>
            <a:rPr lang="en-US" sz="1800" kern="1200" dirty="0" smtClean="0"/>
            <a:t> </a:t>
          </a:r>
          <a:r>
            <a:rPr lang="en-US" sz="1800" kern="1200" dirty="0" err="1" smtClean="0"/>
            <a:t>lũy</a:t>
          </a:r>
          <a:endParaRPr lang="en-US" sz="1800" kern="1200" dirty="0" smtClean="0"/>
        </a:p>
      </dsp:txBody>
      <dsp:txXfrm>
        <a:off x="1763250" y="3618771"/>
        <a:ext cx="1474742" cy="900697"/>
      </dsp:txXfrm>
    </dsp:sp>
    <dsp:sp modelId="{0ADEC16F-F824-4183-A633-8AAA22CC40B7}">
      <dsp:nvSpPr>
        <dsp:cNvPr id="0" name=""/>
        <dsp:cNvSpPr/>
      </dsp:nvSpPr>
      <dsp:spPr>
        <a:xfrm>
          <a:off x="3744385" y="2968"/>
          <a:ext cx="1913483" cy="9567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lvl="0" algn="ctr" defTabSz="1644650">
            <a:lnSpc>
              <a:spcPct val="90000"/>
            </a:lnSpc>
            <a:spcBef>
              <a:spcPct val="0"/>
            </a:spcBef>
            <a:spcAft>
              <a:spcPct val="35000"/>
            </a:spcAft>
          </a:pPr>
          <a:r>
            <a:rPr lang="en-US" sz="3700" kern="1200" dirty="0" smtClean="0"/>
            <a:t>Website</a:t>
          </a:r>
          <a:endParaRPr lang="en-US" sz="3700" kern="1200" dirty="0"/>
        </a:p>
      </dsp:txBody>
      <dsp:txXfrm>
        <a:off x="3772407" y="30990"/>
        <a:ext cx="1857439" cy="900697"/>
      </dsp:txXfrm>
    </dsp:sp>
    <dsp:sp modelId="{B8A6CA4C-6D0B-41B0-AA3C-AA154FB2F504}">
      <dsp:nvSpPr>
        <dsp:cNvPr id="0" name=""/>
        <dsp:cNvSpPr/>
      </dsp:nvSpPr>
      <dsp:spPr>
        <a:xfrm>
          <a:off x="3935733" y="959710"/>
          <a:ext cx="191348" cy="717556"/>
        </a:xfrm>
        <a:custGeom>
          <a:avLst/>
          <a:gdLst/>
          <a:ahLst/>
          <a:cxnLst/>
          <a:rect l="0" t="0" r="0" b="0"/>
          <a:pathLst>
            <a:path>
              <a:moveTo>
                <a:pt x="0" y="0"/>
              </a:moveTo>
              <a:lnTo>
                <a:pt x="0" y="717556"/>
              </a:lnTo>
              <a:lnTo>
                <a:pt x="191348" y="7175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5FF513-79F1-4C9D-98AB-504ED3532934}">
      <dsp:nvSpPr>
        <dsp:cNvPr id="0" name=""/>
        <dsp:cNvSpPr/>
      </dsp:nvSpPr>
      <dsp:spPr>
        <a:xfrm>
          <a:off x="4127082" y="1198895"/>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err="1" smtClean="0"/>
            <a:t>Hệ</a:t>
          </a:r>
          <a:r>
            <a:rPr lang="en-US" sz="1800" kern="1200" dirty="0" smtClean="0"/>
            <a:t> </a:t>
          </a:r>
          <a:r>
            <a:rPr lang="en-US" sz="1800" kern="1200" dirty="0" err="1" smtClean="0"/>
            <a:t>thống</a:t>
          </a:r>
          <a:r>
            <a:rPr lang="en-US" sz="1800" kern="1200" dirty="0" smtClean="0"/>
            <a:t> </a:t>
          </a:r>
          <a:r>
            <a:rPr lang="en-US" sz="1800" kern="1200" dirty="0" err="1" smtClean="0"/>
            <a:t>xuất</a:t>
          </a:r>
          <a:r>
            <a:rPr lang="en-US" sz="1800" kern="1200" dirty="0" smtClean="0"/>
            <a:t> </a:t>
          </a:r>
          <a:r>
            <a:rPr lang="en-US" sz="1800" kern="1200" dirty="0" err="1" smtClean="0"/>
            <a:t>tổng</a:t>
          </a:r>
          <a:r>
            <a:rPr lang="en-US" sz="1800" kern="1200" dirty="0" smtClean="0"/>
            <a:t> </a:t>
          </a:r>
          <a:r>
            <a:rPr lang="en-US" sz="1800" kern="1200" dirty="0" err="1" smtClean="0"/>
            <a:t>hóa</a:t>
          </a:r>
          <a:r>
            <a:rPr lang="en-US" sz="1800" kern="1200" dirty="0" smtClean="0"/>
            <a:t> </a:t>
          </a:r>
          <a:r>
            <a:rPr lang="en-US" sz="1800" kern="1200" dirty="0" err="1" smtClean="0"/>
            <a:t>đơn</a:t>
          </a:r>
          <a:endParaRPr lang="en-US" sz="1800" kern="1200" dirty="0"/>
        </a:p>
      </dsp:txBody>
      <dsp:txXfrm>
        <a:off x="4155104" y="1226917"/>
        <a:ext cx="1474742" cy="900697"/>
      </dsp:txXfrm>
    </dsp:sp>
    <dsp:sp modelId="{EA95DDC6-4266-4F3C-B092-15688DEC8B83}">
      <dsp:nvSpPr>
        <dsp:cNvPr id="0" name=""/>
        <dsp:cNvSpPr/>
      </dsp:nvSpPr>
      <dsp:spPr>
        <a:xfrm>
          <a:off x="3935733" y="959710"/>
          <a:ext cx="191348" cy="1913483"/>
        </a:xfrm>
        <a:custGeom>
          <a:avLst/>
          <a:gdLst/>
          <a:ahLst/>
          <a:cxnLst/>
          <a:rect l="0" t="0" r="0" b="0"/>
          <a:pathLst>
            <a:path>
              <a:moveTo>
                <a:pt x="0" y="0"/>
              </a:moveTo>
              <a:lnTo>
                <a:pt x="0" y="1913483"/>
              </a:lnTo>
              <a:lnTo>
                <a:pt x="191348" y="19134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D5105-7F98-4790-9170-28501BE8C01C}">
      <dsp:nvSpPr>
        <dsp:cNvPr id="0" name=""/>
        <dsp:cNvSpPr/>
      </dsp:nvSpPr>
      <dsp:spPr>
        <a:xfrm>
          <a:off x="4127082" y="2394822"/>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err="1" smtClean="0"/>
            <a:t>Thanh</a:t>
          </a:r>
          <a:r>
            <a:rPr lang="en-US" sz="1800" kern="1200" dirty="0" smtClean="0"/>
            <a:t> </a:t>
          </a:r>
          <a:r>
            <a:rPr lang="en-US" sz="1800" kern="1200" dirty="0" err="1" smtClean="0"/>
            <a:t>toán</a:t>
          </a:r>
          <a:r>
            <a:rPr lang="en-US" sz="1800" kern="1200" dirty="0" smtClean="0"/>
            <a:t> qua </a:t>
          </a:r>
          <a:r>
            <a:rPr lang="en-US" sz="1800" kern="1200" dirty="0" err="1" smtClean="0"/>
            <a:t>thẻ</a:t>
          </a:r>
          <a:r>
            <a:rPr lang="en-US" sz="1800" kern="1200" dirty="0" smtClean="0"/>
            <a:t> </a:t>
          </a:r>
          <a:r>
            <a:rPr lang="en-US" sz="1800" kern="1200" dirty="0" err="1" smtClean="0"/>
            <a:t>ngân</a:t>
          </a:r>
          <a:r>
            <a:rPr lang="en-US" sz="1800" kern="1200" dirty="0" smtClean="0"/>
            <a:t> </a:t>
          </a:r>
          <a:r>
            <a:rPr lang="en-US" sz="1800" kern="1200" dirty="0" err="1" smtClean="0"/>
            <a:t>hàng</a:t>
          </a:r>
          <a:endParaRPr lang="en-US" sz="1800" kern="1200" dirty="0"/>
        </a:p>
      </dsp:txBody>
      <dsp:txXfrm>
        <a:off x="4155104" y="2422844"/>
        <a:ext cx="1474742" cy="900697"/>
      </dsp:txXfrm>
    </dsp:sp>
    <dsp:sp modelId="{DA80D43B-9A8F-4CC4-AE43-5FA1F0BC64CF}">
      <dsp:nvSpPr>
        <dsp:cNvPr id="0" name=""/>
        <dsp:cNvSpPr/>
      </dsp:nvSpPr>
      <dsp:spPr>
        <a:xfrm>
          <a:off x="3935733" y="959710"/>
          <a:ext cx="191348" cy="3109410"/>
        </a:xfrm>
        <a:custGeom>
          <a:avLst/>
          <a:gdLst/>
          <a:ahLst/>
          <a:cxnLst/>
          <a:rect l="0" t="0" r="0" b="0"/>
          <a:pathLst>
            <a:path>
              <a:moveTo>
                <a:pt x="0" y="0"/>
              </a:moveTo>
              <a:lnTo>
                <a:pt x="0" y="3109410"/>
              </a:lnTo>
              <a:lnTo>
                <a:pt x="191348" y="31094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92C7B2-055B-4F9E-8B62-371B59358275}">
      <dsp:nvSpPr>
        <dsp:cNvPr id="0" name=""/>
        <dsp:cNvSpPr/>
      </dsp:nvSpPr>
      <dsp:spPr>
        <a:xfrm>
          <a:off x="4127082" y="3590749"/>
          <a:ext cx="1530786" cy="9567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err="1" smtClean="0"/>
            <a:t>Hoàn</a:t>
          </a:r>
          <a:r>
            <a:rPr lang="en-US" sz="1800" kern="1200" dirty="0" smtClean="0"/>
            <a:t> </a:t>
          </a:r>
          <a:r>
            <a:rPr lang="en-US" sz="1800" kern="1200" dirty="0" err="1" smtClean="0"/>
            <a:t>tất</a:t>
          </a:r>
          <a:r>
            <a:rPr lang="en-US" sz="1800" kern="1200" dirty="0" smtClean="0"/>
            <a:t> </a:t>
          </a:r>
          <a:r>
            <a:rPr lang="en-US" sz="1800" kern="1200" dirty="0" err="1" smtClean="0"/>
            <a:t>thanh</a:t>
          </a:r>
          <a:r>
            <a:rPr lang="en-US" sz="1800" kern="1200" dirty="0" smtClean="0"/>
            <a:t> </a:t>
          </a:r>
          <a:r>
            <a:rPr lang="en-US" sz="1800" kern="1200" dirty="0" err="1" smtClean="0"/>
            <a:t>toán</a:t>
          </a:r>
          <a:r>
            <a:rPr lang="en-US" sz="1800" kern="1200" dirty="0" smtClean="0"/>
            <a:t> </a:t>
          </a:r>
          <a:r>
            <a:rPr lang="en-US" sz="1800" kern="1200" dirty="0" err="1" smtClean="0"/>
            <a:t>và</a:t>
          </a:r>
          <a:r>
            <a:rPr lang="en-US" sz="1800" kern="1200" dirty="0" smtClean="0"/>
            <a:t> </a:t>
          </a:r>
          <a:r>
            <a:rPr lang="en-US" sz="1800" kern="1200" dirty="0" err="1" smtClean="0"/>
            <a:t>nhận</a:t>
          </a:r>
          <a:r>
            <a:rPr lang="en-US" sz="1800" kern="1200" dirty="0" smtClean="0"/>
            <a:t> </a:t>
          </a:r>
          <a:r>
            <a:rPr lang="en-US" sz="1800" kern="1200" dirty="0" err="1" smtClean="0"/>
            <a:t>điểm</a:t>
          </a:r>
          <a:r>
            <a:rPr lang="en-US" sz="1800" kern="1200" dirty="0" smtClean="0"/>
            <a:t> </a:t>
          </a:r>
          <a:r>
            <a:rPr lang="en-US" sz="1800" kern="1200" dirty="0" err="1" smtClean="0"/>
            <a:t>tích</a:t>
          </a:r>
          <a:r>
            <a:rPr lang="en-US" sz="1800" kern="1200" dirty="0" smtClean="0"/>
            <a:t> </a:t>
          </a:r>
          <a:r>
            <a:rPr lang="en-US" sz="1800" kern="1200" dirty="0" err="1" smtClean="0"/>
            <a:t>lũy</a:t>
          </a:r>
          <a:endParaRPr lang="en-US" sz="1800" kern="1200" dirty="0"/>
        </a:p>
      </dsp:txBody>
      <dsp:txXfrm>
        <a:off x="4155104" y="3618771"/>
        <a:ext cx="1474742" cy="900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C5703-E951-40AC-9481-674EF9444F4E}">
      <dsp:nvSpPr>
        <dsp:cNvPr id="0" name=""/>
        <dsp:cNvSpPr/>
      </dsp:nvSpPr>
      <dsp:spPr>
        <a:xfrm>
          <a:off x="3422" y="1333297"/>
          <a:ext cx="2058795" cy="2470554"/>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r>
            <a:rPr lang="en-US" sz="2300" kern="1200" dirty="0" smtClean="0"/>
            <a:t>1</a:t>
          </a:r>
          <a:endParaRPr lang="en-US" sz="2300" kern="1200" dirty="0"/>
        </a:p>
      </dsp:txBody>
      <dsp:txXfrm rot="16200000">
        <a:off x="-803625" y="2140345"/>
        <a:ext cx="2025854" cy="411759"/>
      </dsp:txXfrm>
    </dsp:sp>
    <dsp:sp modelId="{8F4D13E4-A68A-4EF0-96B7-89C97467B88E}">
      <dsp:nvSpPr>
        <dsp:cNvPr id="0" name=""/>
        <dsp:cNvSpPr/>
      </dsp:nvSpPr>
      <dsp:spPr>
        <a:xfrm>
          <a:off x="415181" y="1333297"/>
          <a:ext cx="1533802" cy="247055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157" rIns="0" bIns="0" numCol="1" spcCol="1270" anchor="t" anchorCtr="0">
          <a:noAutofit/>
        </a:bodyPr>
        <a:lstStyle/>
        <a:p>
          <a:pPr lvl="0" algn="l" defTabSz="1466850">
            <a:lnSpc>
              <a:spcPct val="90000"/>
            </a:lnSpc>
            <a:spcBef>
              <a:spcPct val="0"/>
            </a:spcBef>
            <a:spcAft>
              <a:spcPct val="35000"/>
            </a:spcAft>
          </a:pPr>
          <a:r>
            <a:rPr lang="en-US" sz="3300" kern="1200" dirty="0" err="1" smtClean="0"/>
            <a:t>Liên</a:t>
          </a:r>
          <a:r>
            <a:rPr lang="en-US" sz="3300" kern="1200" dirty="0" smtClean="0"/>
            <a:t> </a:t>
          </a:r>
          <a:r>
            <a:rPr lang="en-US" sz="3300" kern="1200" dirty="0" err="1" smtClean="0"/>
            <a:t>hệ</a:t>
          </a:r>
          <a:r>
            <a:rPr lang="en-US" sz="3300" kern="1200" dirty="0" smtClean="0"/>
            <a:t> </a:t>
          </a:r>
          <a:r>
            <a:rPr lang="en-US" sz="3300" kern="1200" dirty="0" err="1" smtClean="0"/>
            <a:t>với</a:t>
          </a:r>
          <a:r>
            <a:rPr lang="en-US" sz="3300" kern="1200" dirty="0" smtClean="0"/>
            <a:t> </a:t>
          </a:r>
          <a:r>
            <a:rPr lang="en-US" sz="3300" kern="1200" dirty="0" err="1" smtClean="0"/>
            <a:t>quản</a:t>
          </a:r>
          <a:r>
            <a:rPr lang="en-US" sz="3300" kern="1200" dirty="0" smtClean="0"/>
            <a:t> </a:t>
          </a:r>
          <a:r>
            <a:rPr lang="en-US" sz="3300" kern="1200" dirty="0" err="1" smtClean="0"/>
            <a:t>lý</a:t>
          </a:r>
          <a:endParaRPr lang="en-US" sz="3300" kern="1200" dirty="0"/>
        </a:p>
      </dsp:txBody>
      <dsp:txXfrm>
        <a:off x="415181" y="1333297"/>
        <a:ext cx="1533802" cy="2470554"/>
      </dsp:txXfrm>
    </dsp:sp>
    <dsp:sp modelId="{2A00C4FC-235F-41C9-BDFC-168BEB78F48E}">
      <dsp:nvSpPr>
        <dsp:cNvPr id="0" name=""/>
        <dsp:cNvSpPr/>
      </dsp:nvSpPr>
      <dsp:spPr>
        <a:xfrm>
          <a:off x="2134275" y="1333297"/>
          <a:ext cx="2058795" cy="2470554"/>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r>
            <a:rPr lang="en-US" sz="2300" kern="1200" dirty="0" smtClean="0"/>
            <a:t>2</a:t>
          </a:r>
          <a:endParaRPr lang="en-US" sz="2300" kern="1200" dirty="0"/>
        </a:p>
      </dsp:txBody>
      <dsp:txXfrm rot="16200000">
        <a:off x="1327228" y="2140345"/>
        <a:ext cx="2025854" cy="411759"/>
      </dsp:txXfrm>
    </dsp:sp>
    <dsp:sp modelId="{05F50C58-5033-4EC9-9D8A-419FC782BAAE}">
      <dsp:nvSpPr>
        <dsp:cNvPr id="0" name=""/>
        <dsp:cNvSpPr/>
      </dsp:nvSpPr>
      <dsp:spPr>
        <a:xfrm rot="5400000">
          <a:off x="1962933" y="3297982"/>
          <a:ext cx="363273" cy="308819"/>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E39969-4D9D-4ACC-82BF-E17B85FB875A}">
      <dsp:nvSpPr>
        <dsp:cNvPr id="0" name=""/>
        <dsp:cNvSpPr/>
      </dsp:nvSpPr>
      <dsp:spPr>
        <a:xfrm>
          <a:off x="2546034" y="1333297"/>
          <a:ext cx="1533802" cy="247055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157" rIns="0" bIns="0" numCol="1" spcCol="1270" anchor="t" anchorCtr="0">
          <a:noAutofit/>
        </a:bodyPr>
        <a:lstStyle/>
        <a:p>
          <a:pPr lvl="0" algn="l" defTabSz="1466850">
            <a:lnSpc>
              <a:spcPct val="90000"/>
            </a:lnSpc>
            <a:spcBef>
              <a:spcPct val="0"/>
            </a:spcBef>
            <a:spcAft>
              <a:spcPct val="35000"/>
            </a:spcAft>
          </a:pPr>
          <a:r>
            <a:rPr lang="en-US" sz="3300" kern="1200" dirty="0" err="1" smtClean="0"/>
            <a:t>Điền</a:t>
          </a:r>
          <a:r>
            <a:rPr lang="en-US" sz="3300" kern="1200" dirty="0" smtClean="0"/>
            <a:t> </a:t>
          </a:r>
          <a:r>
            <a:rPr lang="en-US" sz="3300" kern="1200" dirty="0" err="1" smtClean="0"/>
            <a:t>thông</a:t>
          </a:r>
          <a:r>
            <a:rPr lang="en-US" sz="3300" kern="1200" dirty="0" smtClean="0"/>
            <a:t> tin </a:t>
          </a:r>
          <a:r>
            <a:rPr lang="en-US" sz="3300" kern="1200" dirty="0" err="1" smtClean="0"/>
            <a:t>vào</a:t>
          </a:r>
          <a:r>
            <a:rPr lang="en-US" sz="3300" kern="1200" dirty="0" smtClean="0"/>
            <a:t> form</a:t>
          </a:r>
          <a:endParaRPr lang="en-US" sz="3300" kern="1200" dirty="0"/>
        </a:p>
      </dsp:txBody>
      <dsp:txXfrm>
        <a:off x="2546034" y="1333297"/>
        <a:ext cx="1533802" cy="2470554"/>
      </dsp:txXfrm>
    </dsp:sp>
    <dsp:sp modelId="{65B56977-C5F9-413A-9F03-25FB84752F8B}">
      <dsp:nvSpPr>
        <dsp:cNvPr id="0" name=""/>
        <dsp:cNvSpPr/>
      </dsp:nvSpPr>
      <dsp:spPr>
        <a:xfrm>
          <a:off x="4265128" y="1333297"/>
          <a:ext cx="2058795" cy="2470554"/>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r>
            <a:rPr lang="en-US" sz="2300" kern="1200" dirty="0" smtClean="0"/>
            <a:t>3</a:t>
          </a:r>
          <a:endParaRPr lang="en-US" sz="2300" kern="1200" dirty="0"/>
        </a:p>
      </dsp:txBody>
      <dsp:txXfrm rot="16200000">
        <a:off x="3458081" y="2140345"/>
        <a:ext cx="2025854" cy="411759"/>
      </dsp:txXfrm>
    </dsp:sp>
    <dsp:sp modelId="{5F72314A-1516-4E39-8325-A46454B70992}">
      <dsp:nvSpPr>
        <dsp:cNvPr id="0" name=""/>
        <dsp:cNvSpPr/>
      </dsp:nvSpPr>
      <dsp:spPr>
        <a:xfrm rot="5400000">
          <a:off x="4093786" y="3297982"/>
          <a:ext cx="363273" cy="308819"/>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844F17-A2E6-4884-AC82-24C781B6E684}">
      <dsp:nvSpPr>
        <dsp:cNvPr id="0" name=""/>
        <dsp:cNvSpPr/>
      </dsp:nvSpPr>
      <dsp:spPr>
        <a:xfrm>
          <a:off x="4676887" y="1333297"/>
          <a:ext cx="1533802" cy="247055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157" rIns="0" bIns="0" numCol="1" spcCol="1270" anchor="t" anchorCtr="0">
          <a:noAutofit/>
        </a:bodyPr>
        <a:lstStyle/>
        <a:p>
          <a:pPr lvl="0" algn="l" defTabSz="1466850">
            <a:lnSpc>
              <a:spcPct val="90000"/>
            </a:lnSpc>
            <a:spcBef>
              <a:spcPct val="0"/>
            </a:spcBef>
            <a:spcAft>
              <a:spcPct val="35000"/>
            </a:spcAft>
          </a:pPr>
          <a:r>
            <a:rPr lang="en-US" sz="3300" kern="1200" dirty="0" err="1" smtClean="0"/>
            <a:t>Quản</a:t>
          </a:r>
          <a:r>
            <a:rPr lang="en-US" sz="3300" kern="1200" dirty="0" smtClean="0"/>
            <a:t> </a:t>
          </a:r>
          <a:r>
            <a:rPr lang="en-US" sz="3300" kern="1200" dirty="0" err="1" smtClean="0"/>
            <a:t>lý</a:t>
          </a:r>
          <a:r>
            <a:rPr lang="en-US" sz="3300" kern="1200" dirty="0" smtClean="0"/>
            <a:t> </a:t>
          </a:r>
          <a:r>
            <a:rPr lang="en-US" sz="3300" kern="1200" dirty="0" err="1" smtClean="0"/>
            <a:t>kiểm</a:t>
          </a:r>
          <a:r>
            <a:rPr lang="en-US" sz="3300" kern="1200" dirty="0" smtClean="0"/>
            <a:t> </a:t>
          </a:r>
          <a:r>
            <a:rPr lang="en-US" sz="3300" kern="1200" dirty="0" err="1" smtClean="0"/>
            <a:t>tra</a:t>
          </a:r>
          <a:r>
            <a:rPr lang="en-US" sz="3300" kern="1200" dirty="0" smtClean="0"/>
            <a:t> </a:t>
          </a:r>
          <a:r>
            <a:rPr lang="en-US" sz="3300" kern="1200" dirty="0" err="1" smtClean="0"/>
            <a:t>thông</a:t>
          </a:r>
          <a:r>
            <a:rPr lang="en-US" sz="3300" kern="1200" dirty="0" smtClean="0"/>
            <a:t> tin</a:t>
          </a:r>
          <a:endParaRPr lang="en-US" sz="3300" kern="1200" dirty="0"/>
        </a:p>
      </dsp:txBody>
      <dsp:txXfrm>
        <a:off x="4676887" y="1333297"/>
        <a:ext cx="1533802" cy="2470554"/>
      </dsp:txXfrm>
    </dsp:sp>
    <dsp:sp modelId="{75A3E0BE-4980-4DD7-B987-380D8D1ECDA6}">
      <dsp:nvSpPr>
        <dsp:cNvPr id="0" name=""/>
        <dsp:cNvSpPr/>
      </dsp:nvSpPr>
      <dsp:spPr>
        <a:xfrm>
          <a:off x="6395982" y="1333297"/>
          <a:ext cx="2058795" cy="2470554"/>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8867" rIns="102235" bIns="0" numCol="1" spcCol="1270" anchor="t" anchorCtr="0">
          <a:noAutofit/>
        </a:bodyPr>
        <a:lstStyle/>
        <a:p>
          <a:pPr lvl="0" algn="r" defTabSz="1022350">
            <a:lnSpc>
              <a:spcPct val="90000"/>
            </a:lnSpc>
            <a:spcBef>
              <a:spcPct val="0"/>
            </a:spcBef>
            <a:spcAft>
              <a:spcPct val="35000"/>
            </a:spcAft>
          </a:pPr>
          <a:r>
            <a:rPr lang="en-US" sz="2300" kern="1200" dirty="0" smtClean="0"/>
            <a:t>4</a:t>
          </a:r>
          <a:endParaRPr lang="en-US" sz="2300" kern="1200" dirty="0"/>
        </a:p>
      </dsp:txBody>
      <dsp:txXfrm rot="16200000">
        <a:off x="5588934" y="2140345"/>
        <a:ext cx="2025854" cy="411759"/>
      </dsp:txXfrm>
    </dsp:sp>
    <dsp:sp modelId="{A09D948C-88B7-4687-8795-17535A7A9837}">
      <dsp:nvSpPr>
        <dsp:cNvPr id="0" name=""/>
        <dsp:cNvSpPr/>
      </dsp:nvSpPr>
      <dsp:spPr>
        <a:xfrm rot="5400000">
          <a:off x="6224639" y="3297982"/>
          <a:ext cx="363273" cy="308819"/>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2E1615-8011-4946-A347-E04788CE6B30}">
      <dsp:nvSpPr>
        <dsp:cNvPr id="0" name=""/>
        <dsp:cNvSpPr/>
      </dsp:nvSpPr>
      <dsp:spPr>
        <a:xfrm>
          <a:off x="6807741" y="1333297"/>
          <a:ext cx="1533802" cy="247055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157" rIns="0" bIns="0" numCol="1" spcCol="1270" anchor="t" anchorCtr="0">
          <a:noAutofit/>
        </a:bodyPr>
        <a:lstStyle/>
        <a:p>
          <a:pPr lvl="0" algn="l" defTabSz="1466850">
            <a:lnSpc>
              <a:spcPct val="90000"/>
            </a:lnSpc>
            <a:spcBef>
              <a:spcPct val="0"/>
            </a:spcBef>
            <a:spcAft>
              <a:spcPct val="35000"/>
            </a:spcAft>
          </a:pPr>
          <a:r>
            <a:rPr lang="en-US" sz="3300" kern="1200" dirty="0" err="1" smtClean="0"/>
            <a:t>Khách</a:t>
          </a:r>
          <a:r>
            <a:rPr lang="en-US" sz="3300" kern="1200" dirty="0" smtClean="0"/>
            <a:t> </a:t>
          </a:r>
          <a:r>
            <a:rPr lang="en-US" sz="3300" kern="1200" dirty="0" err="1" smtClean="0"/>
            <a:t>hàng</a:t>
          </a:r>
          <a:r>
            <a:rPr lang="en-US" sz="3300" kern="1200" dirty="0" smtClean="0"/>
            <a:t> </a:t>
          </a:r>
          <a:r>
            <a:rPr lang="en-US" sz="3300" kern="1200" dirty="0" err="1" smtClean="0"/>
            <a:t>nhận</a:t>
          </a:r>
          <a:r>
            <a:rPr lang="en-US" sz="3300" kern="1200" dirty="0" smtClean="0"/>
            <a:t> </a:t>
          </a:r>
          <a:r>
            <a:rPr lang="en-US" sz="3300" kern="1200" dirty="0" err="1" smtClean="0"/>
            <a:t>thẻ</a:t>
          </a:r>
          <a:r>
            <a:rPr lang="en-US" sz="3300" kern="1200" dirty="0" smtClean="0"/>
            <a:t> </a:t>
          </a:r>
          <a:r>
            <a:rPr lang="en-US" sz="3300" kern="1200" dirty="0" err="1" smtClean="0"/>
            <a:t>thành</a:t>
          </a:r>
          <a:r>
            <a:rPr lang="en-US" sz="3300" kern="1200" dirty="0" smtClean="0"/>
            <a:t> </a:t>
          </a:r>
          <a:r>
            <a:rPr lang="en-US" sz="3300" kern="1200" dirty="0" err="1" smtClean="0"/>
            <a:t>viên</a:t>
          </a:r>
          <a:endParaRPr lang="en-US" sz="3300" kern="1200" dirty="0"/>
        </a:p>
      </dsp:txBody>
      <dsp:txXfrm>
        <a:off x="6807741" y="1333297"/>
        <a:ext cx="1533802" cy="24705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0C4FC-235F-41C9-BDFC-168BEB78F48E}">
      <dsp:nvSpPr>
        <dsp:cNvPr id="0" name=""/>
        <dsp:cNvSpPr/>
      </dsp:nvSpPr>
      <dsp:spPr>
        <a:xfrm>
          <a:off x="599" y="394513"/>
          <a:ext cx="2580977" cy="3097172"/>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smtClean="0"/>
            <a:t>1</a:t>
          </a:r>
          <a:endParaRPr lang="en-US" sz="2900" kern="1200" dirty="0"/>
        </a:p>
      </dsp:txBody>
      <dsp:txXfrm rot="16200000">
        <a:off x="-1011143" y="1406256"/>
        <a:ext cx="2539681" cy="516195"/>
      </dsp:txXfrm>
    </dsp:sp>
    <dsp:sp modelId="{44E39969-4D9D-4ACC-82BF-E17B85FB875A}">
      <dsp:nvSpPr>
        <dsp:cNvPr id="0" name=""/>
        <dsp:cNvSpPr/>
      </dsp:nvSpPr>
      <dsp:spPr>
        <a:xfrm>
          <a:off x="516795" y="394513"/>
          <a:ext cx="1922828" cy="30971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44018" rIns="0" bIns="0" numCol="1" spcCol="1270" anchor="t" anchorCtr="0">
          <a:noAutofit/>
        </a:bodyPr>
        <a:lstStyle/>
        <a:p>
          <a:pPr lvl="0" algn="l" defTabSz="1866900">
            <a:lnSpc>
              <a:spcPct val="90000"/>
            </a:lnSpc>
            <a:spcBef>
              <a:spcPct val="0"/>
            </a:spcBef>
            <a:spcAft>
              <a:spcPct val="35000"/>
            </a:spcAft>
          </a:pPr>
          <a:r>
            <a:rPr lang="en-US" sz="4200" kern="1200" dirty="0" err="1" smtClean="0"/>
            <a:t>Tổng</a:t>
          </a:r>
          <a:r>
            <a:rPr lang="en-US" sz="4200" kern="1200" dirty="0" smtClean="0"/>
            <a:t> </a:t>
          </a:r>
          <a:r>
            <a:rPr lang="en-US" sz="4200" kern="1200" dirty="0" err="1" smtClean="0"/>
            <a:t>hợp</a:t>
          </a:r>
          <a:r>
            <a:rPr lang="en-US" sz="4200" kern="1200" dirty="0" smtClean="0"/>
            <a:t> </a:t>
          </a:r>
          <a:r>
            <a:rPr lang="en-US" sz="4200" kern="1200" dirty="0" err="1" smtClean="0"/>
            <a:t>dữ</a:t>
          </a:r>
          <a:r>
            <a:rPr lang="en-US" sz="4200" kern="1200" dirty="0" smtClean="0"/>
            <a:t> </a:t>
          </a:r>
          <a:r>
            <a:rPr lang="en-US" sz="4200" kern="1200" dirty="0" err="1" smtClean="0"/>
            <a:t>liệu</a:t>
          </a:r>
          <a:endParaRPr lang="en-US" sz="4200" kern="1200" dirty="0"/>
        </a:p>
      </dsp:txBody>
      <dsp:txXfrm>
        <a:off x="516795" y="394513"/>
        <a:ext cx="1922828" cy="3097172"/>
      </dsp:txXfrm>
    </dsp:sp>
    <dsp:sp modelId="{1A3CA397-C77E-4496-B37E-B8325B928E06}">
      <dsp:nvSpPr>
        <dsp:cNvPr id="0" name=""/>
        <dsp:cNvSpPr/>
      </dsp:nvSpPr>
      <dsp:spPr>
        <a:xfrm>
          <a:off x="2671911" y="394513"/>
          <a:ext cx="2580977" cy="3097172"/>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smtClean="0"/>
            <a:t>2</a:t>
          </a:r>
          <a:endParaRPr lang="en-US" sz="2900" kern="1200" dirty="0"/>
        </a:p>
      </dsp:txBody>
      <dsp:txXfrm rot="16200000">
        <a:off x="1660168" y="1406256"/>
        <a:ext cx="2539681" cy="516195"/>
      </dsp:txXfrm>
    </dsp:sp>
    <dsp:sp modelId="{5F72314A-1516-4E39-8325-A46454B70992}">
      <dsp:nvSpPr>
        <dsp:cNvPr id="0" name=""/>
        <dsp:cNvSpPr/>
      </dsp:nvSpPr>
      <dsp:spPr>
        <a:xfrm rot="5400000">
          <a:off x="2457251" y="2855861"/>
          <a:ext cx="455129" cy="387146"/>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097679-ACD2-4CDE-BBFF-6B009F63C1FB}">
      <dsp:nvSpPr>
        <dsp:cNvPr id="0" name=""/>
        <dsp:cNvSpPr/>
      </dsp:nvSpPr>
      <dsp:spPr>
        <a:xfrm>
          <a:off x="3188106" y="394513"/>
          <a:ext cx="1922828" cy="30971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44018" rIns="0" bIns="0" numCol="1" spcCol="1270" anchor="t" anchorCtr="0">
          <a:noAutofit/>
        </a:bodyPr>
        <a:lstStyle/>
        <a:p>
          <a:pPr lvl="0" algn="l" defTabSz="1866900">
            <a:lnSpc>
              <a:spcPct val="90000"/>
            </a:lnSpc>
            <a:spcBef>
              <a:spcPct val="0"/>
            </a:spcBef>
            <a:spcAft>
              <a:spcPct val="35000"/>
            </a:spcAft>
          </a:pPr>
          <a:r>
            <a:rPr lang="en-US" sz="4200" kern="1200" dirty="0" err="1" smtClean="0"/>
            <a:t>Viết</a:t>
          </a:r>
          <a:r>
            <a:rPr lang="en-US" sz="4200" kern="1200" dirty="0" smtClean="0"/>
            <a:t> </a:t>
          </a:r>
          <a:r>
            <a:rPr lang="en-US" sz="4200" kern="1200" dirty="0" err="1" smtClean="0"/>
            <a:t>báo</a:t>
          </a:r>
          <a:r>
            <a:rPr lang="en-US" sz="4200" kern="1200" dirty="0" smtClean="0"/>
            <a:t> </a:t>
          </a:r>
          <a:r>
            <a:rPr lang="en-US" sz="4200" kern="1200" dirty="0" err="1" smtClean="0"/>
            <a:t>cáo</a:t>
          </a:r>
          <a:endParaRPr lang="en-US" sz="4200" kern="1200" dirty="0"/>
        </a:p>
      </dsp:txBody>
      <dsp:txXfrm>
        <a:off x="3188106" y="394513"/>
        <a:ext cx="1922828" cy="3097172"/>
      </dsp:txXfrm>
    </dsp:sp>
    <dsp:sp modelId="{601C18F8-FE4A-4275-979C-1F7EC2AC9229}">
      <dsp:nvSpPr>
        <dsp:cNvPr id="0" name=""/>
        <dsp:cNvSpPr/>
      </dsp:nvSpPr>
      <dsp:spPr>
        <a:xfrm>
          <a:off x="5343222" y="394513"/>
          <a:ext cx="2580977" cy="3097172"/>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smtClean="0"/>
            <a:t>3</a:t>
          </a:r>
          <a:endParaRPr lang="en-US" sz="2900" kern="1200" dirty="0"/>
        </a:p>
      </dsp:txBody>
      <dsp:txXfrm rot="16200000">
        <a:off x="4331479" y="1406256"/>
        <a:ext cx="2539681" cy="516195"/>
      </dsp:txXfrm>
    </dsp:sp>
    <dsp:sp modelId="{D9A0D6A3-6D94-4680-B55F-54BD4F7F4D0B}">
      <dsp:nvSpPr>
        <dsp:cNvPr id="0" name=""/>
        <dsp:cNvSpPr/>
      </dsp:nvSpPr>
      <dsp:spPr>
        <a:xfrm rot="5400000">
          <a:off x="5128563" y="2855861"/>
          <a:ext cx="455129" cy="387146"/>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3CCCD2-5099-4487-92AE-FF584C3D743D}">
      <dsp:nvSpPr>
        <dsp:cNvPr id="0" name=""/>
        <dsp:cNvSpPr/>
      </dsp:nvSpPr>
      <dsp:spPr>
        <a:xfrm>
          <a:off x="5859418" y="394513"/>
          <a:ext cx="1922828" cy="30971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44018" rIns="0" bIns="0" numCol="1" spcCol="1270" anchor="t" anchorCtr="0">
          <a:noAutofit/>
        </a:bodyPr>
        <a:lstStyle/>
        <a:p>
          <a:pPr lvl="0" algn="l" defTabSz="1866900">
            <a:lnSpc>
              <a:spcPct val="90000"/>
            </a:lnSpc>
            <a:spcBef>
              <a:spcPct val="0"/>
            </a:spcBef>
            <a:spcAft>
              <a:spcPct val="35000"/>
            </a:spcAft>
          </a:pPr>
          <a:r>
            <a:rPr lang="en-US" sz="4200" kern="1200" dirty="0" err="1" smtClean="0"/>
            <a:t>Nộp</a:t>
          </a:r>
          <a:r>
            <a:rPr lang="en-US" sz="4200" kern="1200" dirty="0" smtClean="0"/>
            <a:t> </a:t>
          </a:r>
          <a:r>
            <a:rPr lang="en-US" sz="4200" kern="1200" dirty="0" err="1" smtClean="0"/>
            <a:t>báo</a:t>
          </a:r>
          <a:r>
            <a:rPr lang="en-US" sz="4200" kern="1200" dirty="0" smtClean="0"/>
            <a:t> </a:t>
          </a:r>
          <a:r>
            <a:rPr lang="en-US" sz="4200" kern="1200" dirty="0" err="1" smtClean="0"/>
            <a:t>cáo</a:t>
          </a:r>
          <a:r>
            <a:rPr lang="en-US" sz="4200" kern="1200" dirty="0" smtClean="0"/>
            <a:t> </a:t>
          </a:r>
          <a:r>
            <a:rPr lang="en-US" sz="4200" kern="1200" dirty="0" err="1" smtClean="0"/>
            <a:t>cho</a:t>
          </a:r>
          <a:r>
            <a:rPr lang="en-US" sz="4200" kern="1200" dirty="0" smtClean="0"/>
            <a:t> Ban </a:t>
          </a:r>
          <a:r>
            <a:rPr lang="en-US" sz="4200" kern="1200" dirty="0" err="1" smtClean="0"/>
            <a:t>giám</a:t>
          </a:r>
          <a:r>
            <a:rPr lang="en-US" sz="4200" kern="1200" dirty="0" smtClean="0"/>
            <a:t> </a:t>
          </a:r>
          <a:r>
            <a:rPr lang="en-US" sz="4200" kern="1200" dirty="0" err="1" smtClean="0"/>
            <a:t>đốc</a:t>
          </a:r>
          <a:endParaRPr lang="en-US" sz="4200" kern="1200" dirty="0"/>
        </a:p>
      </dsp:txBody>
      <dsp:txXfrm>
        <a:off x="5859418" y="394513"/>
        <a:ext cx="1922828" cy="30971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FAA38-429A-49AA-9820-672F34BF1633}">
      <dsp:nvSpPr>
        <dsp:cNvPr id="0" name=""/>
        <dsp:cNvSpPr/>
      </dsp:nvSpPr>
      <dsp:spPr>
        <a:xfrm>
          <a:off x="0" y="3170488"/>
          <a:ext cx="79375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B9AF2-F615-4B4C-AB35-D8099CD9C2E5}">
      <dsp:nvSpPr>
        <dsp:cNvPr id="0" name=""/>
        <dsp:cNvSpPr/>
      </dsp:nvSpPr>
      <dsp:spPr>
        <a:xfrm>
          <a:off x="0" y="1808713"/>
          <a:ext cx="79375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14D345-D4A6-49F1-87E1-2B8A29B93B9F}">
      <dsp:nvSpPr>
        <dsp:cNvPr id="0" name=""/>
        <dsp:cNvSpPr/>
      </dsp:nvSpPr>
      <dsp:spPr>
        <a:xfrm>
          <a:off x="0" y="446938"/>
          <a:ext cx="79375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C0D49A-CC90-4860-9788-32FCCFB018CB}">
      <dsp:nvSpPr>
        <dsp:cNvPr id="0" name=""/>
        <dsp:cNvSpPr/>
      </dsp:nvSpPr>
      <dsp:spPr>
        <a:xfrm>
          <a:off x="2063749" y="498"/>
          <a:ext cx="5873750"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lvl="0" algn="l" defTabSz="1022350">
            <a:lnSpc>
              <a:spcPct val="90000"/>
            </a:lnSpc>
            <a:spcBef>
              <a:spcPct val="0"/>
            </a:spcBef>
            <a:spcAft>
              <a:spcPct val="35000"/>
            </a:spcAft>
          </a:pPr>
          <a:r>
            <a:rPr lang="en-US" sz="2300" kern="1200" dirty="0" err="1" smtClean="0"/>
            <a:t>Thêm</a:t>
          </a:r>
          <a:r>
            <a:rPr lang="en-US" sz="2300" kern="1200" dirty="0" smtClean="0"/>
            <a:t> </a:t>
          </a:r>
          <a:r>
            <a:rPr lang="en-US" sz="2300" kern="1200" dirty="0" err="1" smtClean="0"/>
            <a:t>thông</a:t>
          </a:r>
          <a:r>
            <a:rPr lang="en-US" sz="2300" kern="1200" dirty="0" smtClean="0"/>
            <a:t> tin </a:t>
          </a:r>
          <a:r>
            <a:rPr lang="en-US" sz="2300" kern="1200" dirty="0" err="1" smtClean="0"/>
            <a:t>mới</a:t>
          </a:r>
          <a:endParaRPr lang="en-US" sz="2300" kern="1200" dirty="0"/>
        </a:p>
      </dsp:txBody>
      <dsp:txXfrm>
        <a:off x="2063749" y="498"/>
        <a:ext cx="5873750" cy="446439"/>
      </dsp:txXfrm>
    </dsp:sp>
    <dsp:sp modelId="{AB8502A5-A03F-43FD-AC16-A3CE7634B8B8}">
      <dsp:nvSpPr>
        <dsp:cNvPr id="0" name=""/>
        <dsp:cNvSpPr/>
      </dsp:nvSpPr>
      <dsp:spPr>
        <a:xfrm>
          <a:off x="0" y="498"/>
          <a:ext cx="2063750" cy="4464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kern="1200" dirty="0" smtClean="0"/>
            <a:t>1</a:t>
          </a:r>
          <a:endParaRPr lang="en-US" sz="2300" kern="1200" dirty="0"/>
        </a:p>
      </dsp:txBody>
      <dsp:txXfrm>
        <a:off x="21797" y="22295"/>
        <a:ext cx="2020156" cy="424642"/>
      </dsp:txXfrm>
    </dsp:sp>
    <dsp:sp modelId="{574A9CBC-343D-4141-BA17-A003A0BC74A9}">
      <dsp:nvSpPr>
        <dsp:cNvPr id="0" name=""/>
        <dsp:cNvSpPr/>
      </dsp:nvSpPr>
      <dsp:spPr>
        <a:xfrm>
          <a:off x="0" y="446938"/>
          <a:ext cx="7937500"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smtClean="0"/>
            <a:t>Thêm</a:t>
          </a:r>
          <a:r>
            <a:rPr lang="en-US" sz="1800" kern="1200" dirty="0" smtClean="0"/>
            <a:t> </a:t>
          </a:r>
          <a:r>
            <a:rPr lang="en-US" sz="1800" kern="1200" dirty="0" err="1" smtClean="0"/>
            <a:t>các</a:t>
          </a:r>
          <a:r>
            <a:rPr lang="en-US" sz="1800" kern="1200" dirty="0" smtClean="0"/>
            <a:t> </a:t>
          </a:r>
          <a:r>
            <a:rPr lang="en-US" sz="1800" kern="1200" dirty="0" err="1" smtClean="0"/>
            <a:t>thông</a:t>
          </a:r>
          <a:r>
            <a:rPr lang="en-US" sz="1800" kern="1200" dirty="0" smtClean="0"/>
            <a:t> tin </a:t>
          </a:r>
          <a:r>
            <a:rPr lang="en-US" sz="1800" kern="1200" dirty="0" err="1" smtClean="0"/>
            <a:t>mới</a:t>
          </a:r>
          <a:r>
            <a:rPr lang="en-US" sz="1800" kern="1200" dirty="0" smtClean="0"/>
            <a:t> </a:t>
          </a:r>
          <a:r>
            <a:rPr lang="en-US" sz="1800" kern="1200" dirty="0" err="1" smtClean="0"/>
            <a:t>vào</a:t>
          </a:r>
          <a:r>
            <a:rPr lang="en-US" sz="1800" kern="1200" dirty="0" smtClean="0"/>
            <a:t> </a:t>
          </a:r>
          <a:r>
            <a:rPr lang="en-US" sz="1800" kern="1200" dirty="0" err="1" smtClean="0"/>
            <a:t>hệ</a:t>
          </a:r>
          <a:r>
            <a:rPr lang="en-US" sz="1800" kern="1200" dirty="0" smtClean="0"/>
            <a:t> </a:t>
          </a:r>
          <a:r>
            <a:rPr lang="en-US" sz="1800" kern="1200" dirty="0" err="1" smtClean="0"/>
            <a:t>cơ</a:t>
          </a:r>
          <a:r>
            <a:rPr lang="en-US" sz="1800" kern="1200" dirty="0" smtClean="0"/>
            <a:t> </a:t>
          </a:r>
          <a:r>
            <a:rPr lang="en-US" sz="1800" kern="1200" dirty="0" err="1" smtClean="0"/>
            <a:t>sở</a:t>
          </a:r>
          <a:r>
            <a:rPr lang="en-US" sz="1800" kern="1200" dirty="0" smtClean="0"/>
            <a:t> </a:t>
          </a:r>
          <a:r>
            <a:rPr lang="en-US" sz="1800" kern="1200" dirty="0" err="1" smtClean="0"/>
            <a:t>dữ</a:t>
          </a:r>
          <a:r>
            <a:rPr lang="en-US" sz="1800" kern="1200" dirty="0" smtClean="0"/>
            <a:t> </a:t>
          </a:r>
          <a:r>
            <a:rPr lang="en-US" sz="1800" kern="1200" dirty="0" err="1" smtClean="0"/>
            <a:t>liệu</a:t>
          </a:r>
          <a:r>
            <a:rPr lang="en-US" sz="1800" kern="1200" dirty="0" smtClean="0"/>
            <a:t> </a:t>
          </a:r>
          <a:r>
            <a:rPr lang="en-US" sz="1800" kern="1200" dirty="0" err="1" smtClean="0"/>
            <a:t>của</a:t>
          </a:r>
          <a:r>
            <a:rPr lang="en-US" sz="1800" kern="1200" dirty="0" smtClean="0"/>
            <a:t> </a:t>
          </a:r>
          <a:r>
            <a:rPr lang="en-US" sz="1800" kern="1200" dirty="0" err="1" smtClean="0"/>
            <a:t>hệ</a:t>
          </a:r>
          <a:r>
            <a:rPr lang="en-US" sz="1800" kern="1200" dirty="0" smtClean="0"/>
            <a:t> </a:t>
          </a:r>
          <a:r>
            <a:rPr lang="en-US" sz="1800" kern="1200" dirty="0" err="1" smtClean="0"/>
            <a:t>thống</a:t>
          </a:r>
          <a:endParaRPr lang="en-US" sz="1800" kern="1200" dirty="0"/>
        </a:p>
      </dsp:txBody>
      <dsp:txXfrm>
        <a:off x="0" y="446938"/>
        <a:ext cx="7937500" cy="893013"/>
      </dsp:txXfrm>
    </dsp:sp>
    <dsp:sp modelId="{4E41D2B5-5904-45C1-ACAC-3C3EA73D3C75}">
      <dsp:nvSpPr>
        <dsp:cNvPr id="0" name=""/>
        <dsp:cNvSpPr/>
      </dsp:nvSpPr>
      <dsp:spPr>
        <a:xfrm>
          <a:off x="2063749" y="1362273"/>
          <a:ext cx="5873750"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lvl="0" algn="l" defTabSz="1022350">
            <a:lnSpc>
              <a:spcPct val="90000"/>
            </a:lnSpc>
            <a:spcBef>
              <a:spcPct val="0"/>
            </a:spcBef>
            <a:spcAft>
              <a:spcPct val="35000"/>
            </a:spcAft>
          </a:pPr>
          <a:r>
            <a:rPr lang="en-US" sz="2300" kern="1200" dirty="0" err="1" smtClean="0"/>
            <a:t>Cập</a:t>
          </a:r>
          <a:r>
            <a:rPr lang="en-US" sz="2300" kern="1200" dirty="0" smtClean="0"/>
            <a:t> </a:t>
          </a:r>
          <a:r>
            <a:rPr lang="en-US" sz="2300" kern="1200" dirty="0" err="1" smtClean="0"/>
            <a:t>nhật</a:t>
          </a:r>
          <a:r>
            <a:rPr lang="en-US" sz="2300" kern="1200" dirty="0" smtClean="0"/>
            <a:t> </a:t>
          </a:r>
          <a:r>
            <a:rPr lang="en-US" sz="2300" kern="1200" dirty="0" err="1" smtClean="0"/>
            <a:t>thông</a:t>
          </a:r>
          <a:r>
            <a:rPr lang="en-US" sz="2300" kern="1200" dirty="0" smtClean="0"/>
            <a:t> tin</a:t>
          </a:r>
          <a:endParaRPr lang="en-US" sz="2300" kern="1200" dirty="0"/>
        </a:p>
      </dsp:txBody>
      <dsp:txXfrm>
        <a:off x="2063749" y="1362273"/>
        <a:ext cx="5873750" cy="446439"/>
      </dsp:txXfrm>
    </dsp:sp>
    <dsp:sp modelId="{2ED71A20-7626-46DE-AABC-39A6E27F65CB}">
      <dsp:nvSpPr>
        <dsp:cNvPr id="0" name=""/>
        <dsp:cNvSpPr/>
      </dsp:nvSpPr>
      <dsp:spPr>
        <a:xfrm>
          <a:off x="0" y="1362273"/>
          <a:ext cx="2063750" cy="4464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kern="1200" dirty="0" smtClean="0"/>
            <a:t>2</a:t>
          </a:r>
          <a:endParaRPr lang="en-US" sz="2300" kern="1200" dirty="0"/>
        </a:p>
      </dsp:txBody>
      <dsp:txXfrm>
        <a:off x="21797" y="1384070"/>
        <a:ext cx="2020156" cy="424642"/>
      </dsp:txXfrm>
    </dsp:sp>
    <dsp:sp modelId="{24366732-323C-4FEA-963C-4D7994C5B81E}">
      <dsp:nvSpPr>
        <dsp:cNvPr id="0" name=""/>
        <dsp:cNvSpPr/>
      </dsp:nvSpPr>
      <dsp:spPr>
        <a:xfrm>
          <a:off x="0" y="1808713"/>
          <a:ext cx="7937500"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smtClean="0"/>
            <a:t>Chỉnh</a:t>
          </a:r>
          <a:r>
            <a:rPr lang="en-US" sz="1800" kern="1200" dirty="0" smtClean="0"/>
            <a:t> </a:t>
          </a:r>
          <a:r>
            <a:rPr lang="en-US" sz="1800" kern="1200" dirty="0" err="1" smtClean="0"/>
            <a:t>sửa</a:t>
          </a:r>
          <a:r>
            <a:rPr lang="en-US" sz="1800" kern="1200" dirty="0" smtClean="0"/>
            <a:t> </a:t>
          </a:r>
          <a:r>
            <a:rPr lang="en-US" sz="1800" kern="1200" dirty="0" err="1" smtClean="0"/>
            <a:t>các</a:t>
          </a:r>
          <a:r>
            <a:rPr lang="en-US" sz="1800" kern="1200" dirty="0" smtClean="0"/>
            <a:t> </a:t>
          </a:r>
          <a:r>
            <a:rPr lang="en-US" sz="1800" kern="1200" dirty="0" err="1" smtClean="0"/>
            <a:t>thông</a:t>
          </a:r>
          <a:r>
            <a:rPr lang="en-US" sz="1800" kern="1200" dirty="0" smtClean="0"/>
            <a:t> tin </a:t>
          </a:r>
          <a:r>
            <a:rPr lang="en-US" sz="1800" kern="1200" dirty="0" err="1" smtClean="0"/>
            <a:t>đang</a:t>
          </a:r>
          <a:r>
            <a:rPr lang="en-US" sz="1800" kern="1200" dirty="0" smtClean="0"/>
            <a:t> </a:t>
          </a:r>
          <a:r>
            <a:rPr lang="en-US" sz="1800" kern="1200" dirty="0" err="1" smtClean="0"/>
            <a:t>được</a:t>
          </a:r>
          <a:r>
            <a:rPr lang="en-US" sz="1800" kern="1200" dirty="0" smtClean="0"/>
            <a:t> </a:t>
          </a:r>
          <a:r>
            <a:rPr lang="en-US" sz="1800" kern="1200" dirty="0" err="1" smtClean="0"/>
            <a:t>lưu</a:t>
          </a:r>
          <a:r>
            <a:rPr lang="en-US" sz="1800" kern="1200" dirty="0" smtClean="0"/>
            <a:t> </a:t>
          </a:r>
          <a:r>
            <a:rPr lang="en-US" sz="1800" kern="1200" dirty="0" err="1" smtClean="0"/>
            <a:t>trữ</a:t>
          </a:r>
          <a:r>
            <a:rPr lang="en-US" sz="1800" kern="1200" dirty="0" smtClean="0"/>
            <a:t> </a:t>
          </a:r>
          <a:r>
            <a:rPr lang="en-US" sz="1800" kern="1200" dirty="0" err="1" smtClean="0"/>
            <a:t>trên</a:t>
          </a:r>
          <a:r>
            <a:rPr lang="en-US" sz="1800" kern="1200" dirty="0" smtClean="0"/>
            <a:t> </a:t>
          </a:r>
          <a:r>
            <a:rPr lang="en-US" sz="1800" kern="1200" dirty="0" err="1" smtClean="0"/>
            <a:t>hệ</a:t>
          </a:r>
          <a:r>
            <a:rPr lang="en-US" sz="1800" kern="1200" dirty="0" smtClean="0"/>
            <a:t> </a:t>
          </a:r>
          <a:r>
            <a:rPr lang="en-US" sz="1800" kern="1200" dirty="0" err="1" smtClean="0"/>
            <a:t>cơ</a:t>
          </a:r>
          <a:r>
            <a:rPr lang="en-US" sz="1800" kern="1200" dirty="0" smtClean="0"/>
            <a:t> </a:t>
          </a:r>
          <a:r>
            <a:rPr lang="en-US" sz="1800" kern="1200" dirty="0" err="1" smtClean="0"/>
            <a:t>sở</a:t>
          </a:r>
          <a:r>
            <a:rPr lang="en-US" sz="1800" kern="1200" dirty="0" smtClean="0"/>
            <a:t> </a:t>
          </a:r>
          <a:r>
            <a:rPr lang="en-US" sz="1800" kern="1200" dirty="0" err="1" smtClean="0"/>
            <a:t>dữ</a:t>
          </a:r>
          <a:r>
            <a:rPr lang="en-US" sz="1800" kern="1200" dirty="0" smtClean="0"/>
            <a:t> </a:t>
          </a:r>
          <a:r>
            <a:rPr lang="en-US" sz="1800" kern="1200" dirty="0" err="1" smtClean="0"/>
            <a:t>liệu</a:t>
          </a:r>
          <a:r>
            <a:rPr lang="en-US" sz="1800" kern="1200" dirty="0" smtClean="0"/>
            <a:t> </a:t>
          </a:r>
          <a:r>
            <a:rPr lang="en-US" sz="1800" kern="1200" dirty="0" err="1" smtClean="0"/>
            <a:t>của</a:t>
          </a:r>
          <a:r>
            <a:rPr lang="en-US" sz="1800" kern="1200" dirty="0" smtClean="0"/>
            <a:t> </a:t>
          </a:r>
          <a:r>
            <a:rPr lang="en-US" sz="1800" kern="1200" dirty="0" err="1" smtClean="0"/>
            <a:t>hệ</a:t>
          </a:r>
          <a:r>
            <a:rPr lang="en-US" sz="1800" kern="1200" dirty="0" smtClean="0"/>
            <a:t> </a:t>
          </a:r>
          <a:r>
            <a:rPr lang="en-US" sz="1800" kern="1200" dirty="0" err="1" smtClean="0"/>
            <a:t>thống</a:t>
          </a:r>
          <a:endParaRPr lang="en-US" sz="1800" kern="1200" dirty="0"/>
        </a:p>
      </dsp:txBody>
      <dsp:txXfrm>
        <a:off x="0" y="1808713"/>
        <a:ext cx="7937500" cy="893013"/>
      </dsp:txXfrm>
    </dsp:sp>
    <dsp:sp modelId="{AAED3B6D-EC46-4599-8FC2-5B5DC262E0D3}">
      <dsp:nvSpPr>
        <dsp:cNvPr id="0" name=""/>
        <dsp:cNvSpPr/>
      </dsp:nvSpPr>
      <dsp:spPr>
        <a:xfrm>
          <a:off x="2063749" y="2724048"/>
          <a:ext cx="5873750"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lvl="0" algn="l" defTabSz="1022350">
            <a:lnSpc>
              <a:spcPct val="90000"/>
            </a:lnSpc>
            <a:spcBef>
              <a:spcPct val="0"/>
            </a:spcBef>
            <a:spcAft>
              <a:spcPct val="35000"/>
            </a:spcAft>
          </a:pPr>
          <a:r>
            <a:rPr lang="en-US" sz="2300" kern="1200" dirty="0" err="1" smtClean="0"/>
            <a:t>Xóa</a:t>
          </a:r>
          <a:r>
            <a:rPr lang="en-US" sz="2300" kern="1200" dirty="0" smtClean="0"/>
            <a:t> </a:t>
          </a:r>
          <a:r>
            <a:rPr lang="en-US" sz="2300" kern="1200" dirty="0" err="1" smtClean="0"/>
            <a:t>thông</a:t>
          </a:r>
          <a:r>
            <a:rPr lang="en-US" sz="2300" kern="1200" dirty="0" smtClean="0"/>
            <a:t> tin</a:t>
          </a:r>
          <a:endParaRPr lang="en-US" sz="2300" kern="1200" dirty="0"/>
        </a:p>
      </dsp:txBody>
      <dsp:txXfrm>
        <a:off x="2063749" y="2724048"/>
        <a:ext cx="5873750" cy="446439"/>
      </dsp:txXfrm>
    </dsp:sp>
    <dsp:sp modelId="{A194E867-3D72-47F3-8074-61212D385F7F}">
      <dsp:nvSpPr>
        <dsp:cNvPr id="0" name=""/>
        <dsp:cNvSpPr/>
      </dsp:nvSpPr>
      <dsp:spPr>
        <a:xfrm>
          <a:off x="0" y="2724048"/>
          <a:ext cx="2063750" cy="44643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kern="1200" dirty="0" smtClean="0"/>
            <a:t>3</a:t>
          </a:r>
          <a:endParaRPr lang="en-US" sz="2300" kern="1200" dirty="0"/>
        </a:p>
      </dsp:txBody>
      <dsp:txXfrm>
        <a:off x="21797" y="2745845"/>
        <a:ext cx="2020156" cy="424642"/>
      </dsp:txXfrm>
    </dsp:sp>
    <dsp:sp modelId="{D38D1148-69B3-4F70-B166-D8E112929AAC}">
      <dsp:nvSpPr>
        <dsp:cNvPr id="0" name=""/>
        <dsp:cNvSpPr/>
      </dsp:nvSpPr>
      <dsp:spPr>
        <a:xfrm>
          <a:off x="0" y="3170488"/>
          <a:ext cx="7937500"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smtClean="0"/>
            <a:t>Xóa</a:t>
          </a:r>
          <a:r>
            <a:rPr lang="en-US" sz="1800" kern="1200" dirty="0" smtClean="0"/>
            <a:t> </a:t>
          </a:r>
          <a:r>
            <a:rPr lang="en-US" sz="1800" kern="1200" dirty="0" err="1" smtClean="0"/>
            <a:t>các</a:t>
          </a:r>
          <a:r>
            <a:rPr lang="en-US" sz="1800" kern="1200" dirty="0" smtClean="0"/>
            <a:t> </a:t>
          </a:r>
          <a:r>
            <a:rPr lang="en-US" sz="1800" kern="1200" dirty="0" err="1" smtClean="0"/>
            <a:t>thông</a:t>
          </a:r>
          <a:r>
            <a:rPr lang="en-US" sz="1800" kern="1200" dirty="0" smtClean="0"/>
            <a:t> tin </a:t>
          </a:r>
          <a:r>
            <a:rPr lang="en-US" sz="1800" kern="1200" dirty="0" err="1" smtClean="0"/>
            <a:t>đang</a:t>
          </a:r>
          <a:r>
            <a:rPr lang="en-US" sz="1800" kern="1200" dirty="0" smtClean="0"/>
            <a:t> </a:t>
          </a:r>
          <a:r>
            <a:rPr lang="en-US" sz="1800" kern="1200" dirty="0" err="1" smtClean="0"/>
            <a:t>đang</a:t>
          </a:r>
          <a:r>
            <a:rPr lang="en-US" sz="1800" kern="1200" dirty="0" smtClean="0"/>
            <a:t> </a:t>
          </a:r>
          <a:r>
            <a:rPr lang="en-US" sz="1800" kern="1200" dirty="0" err="1" smtClean="0"/>
            <a:t>được</a:t>
          </a:r>
          <a:r>
            <a:rPr lang="en-US" sz="1800" kern="1200" dirty="0" smtClean="0"/>
            <a:t> </a:t>
          </a:r>
          <a:r>
            <a:rPr lang="en-US" sz="1800" kern="1200" dirty="0" err="1" smtClean="0"/>
            <a:t>lưu</a:t>
          </a:r>
          <a:r>
            <a:rPr lang="en-US" sz="1800" kern="1200" dirty="0" smtClean="0"/>
            <a:t> </a:t>
          </a:r>
          <a:r>
            <a:rPr lang="en-US" sz="1800" kern="1200" dirty="0" err="1" smtClean="0"/>
            <a:t>trữ</a:t>
          </a:r>
          <a:r>
            <a:rPr lang="en-US" sz="1800" kern="1200" dirty="0" smtClean="0"/>
            <a:t> </a:t>
          </a:r>
          <a:r>
            <a:rPr lang="en-US" sz="1800" kern="1200" dirty="0" err="1" smtClean="0"/>
            <a:t>ra</a:t>
          </a:r>
          <a:r>
            <a:rPr lang="en-US" sz="1800" kern="1200" dirty="0" smtClean="0"/>
            <a:t> </a:t>
          </a:r>
          <a:r>
            <a:rPr lang="en-US" sz="1800" kern="1200" dirty="0" err="1" smtClean="0"/>
            <a:t>khỏi</a:t>
          </a:r>
          <a:r>
            <a:rPr lang="en-US" sz="1800" kern="1200" dirty="0" smtClean="0"/>
            <a:t> </a:t>
          </a:r>
          <a:r>
            <a:rPr lang="en-US" sz="1800" kern="1200" dirty="0" err="1" smtClean="0"/>
            <a:t>hệ</a:t>
          </a:r>
          <a:r>
            <a:rPr lang="en-US" sz="1800" kern="1200" dirty="0" smtClean="0"/>
            <a:t> </a:t>
          </a:r>
          <a:r>
            <a:rPr lang="en-US" sz="1800" kern="1200" dirty="0" err="1" smtClean="0"/>
            <a:t>cơ</a:t>
          </a:r>
          <a:r>
            <a:rPr lang="en-US" sz="1800" kern="1200" dirty="0" smtClean="0"/>
            <a:t> </a:t>
          </a:r>
          <a:r>
            <a:rPr lang="en-US" sz="1800" kern="1200" dirty="0" err="1" smtClean="0"/>
            <a:t>sở</a:t>
          </a:r>
          <a:r>
            <a:rPr lang="en-US" sz="1800" kern="1200" dirty="0" smtClean="0"/>
            <a:t> </a:t>
          </a:r>
          <a:r>
            <a:rPr lang="en-US" sz="1800" kern="1200" dirty="0" err="1" smtClean="0"/>
            <a:t>dữ</a:t>
          </a:r>
          <a:r>
            <a:rPr lang="en-US" sz="1800" kern="1200" dirty="0" smtClean="0"/>
            <a:t> </a:t>
          </a:r>
          <a:r>
            <a:rPr lang="en-US" sz="1800" kern="1200" dirty="0" err="1" smtClean="0"/>
            <a:t>liệu</a:t>
          </a:r>
          <a:r>
            <a:rPr lang="en-US" sz="1800" kern="1200" dirty="0" smtClean="0"/>
            <a:t> </a:t>
          </a:r>
          <a:r>
            <a:rPr lang="en-US" sz="1800" kern="1200" dirty="0" err="1" smtClean="0"/>
            <a:t>của</a:t>
          </a:r>
          <a:r>
            <a:rPr lang="en-US" sz="1800" kern="1200" dirty="0" smtClean="0"/>
            <a:t> </a:t>
          </a:r>
          <a:r>
            <a:rPr lang="en-US" sz="1800" kern="1200" dirty="0" err="1" smtClean="0"/>
            <a:t>hệ</a:t>
          </a:r>
          <a:r>
            <a:rPr lang="en-US" sz="1800" kern="1200" dirty="0" smtClean="0"/>
            <a:t> </a:t>
          </a:r>
          <a:r>
            <a:rPr lang="en-US" sz="1800" kern="1200" dirty="0" err="1" smtClean="0"/>
            <a:t>thống</a:t>
          </a:r>
          <a:r>
            <a:rPr lang="en-US" sz="1800" kern="1200" dirty="0" smtClean="0"/>
            <a:t> </a:t>
          </a:r>
          <a:endParaRPr lang="en-US" sz="1800" kern="1200" dirty="0"/>
        </a:p>
      </dsp:txBody>
      <dsp:txXfrm>
        <a:off x="0" y="3170488"/>
        <a:ext cx="7937500" cy="8930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88CE5-5D62-43D9-8DD0-F4ADC194AFA3}">
      <dsp:nvSpPr>
        <dsp:cNvPr id="0" name=""/>
        <dsp:cNvSpPr/>
      </dsp:nvSpPr>
      <dsp:spPr>
        <a:xfrm>
          <a:off x="0" y="4161265"/>
          <a:ext cx="80772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07D096-25B9-40AF-9788-30807CFB2FDA}">
      <dsp:nvSpPr>
        <dsp:cNvPr id="0" name=""/>
        <dsp:cNvSpPr/>
      </dsp:nvSpPr>
      <dsp:spPr>
        <a:xfrm>
          <a:off x="0" y="2373936"/>
          <a:ext cx="80772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7ED48E-552B-4702-9C5B-5B24C85E76E3}">
      <dsp:nvSpPr>
        <dsp:cNvPr id="0" name=""/>
        <dsp:cNvSpPr/>
      </dsp:nvSpPr>
      <dsp:spPr>
        <a:xfrm>
          <a:off x="0" y="586606"/>
          <a:ext cx="80772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33558F-ED21-47F1-9854-C62EA15E3157}">
      <dsp:nvSpPr>
        <dsp:cNvPr id="0" name=""/>
        <dsp:cNvSpPr/>
      </dsp:nvSpPr>
      <dsp:spPr>
        <a:xfrm>
          <a:off x="2100072" y="654"/>
          <a:ext cx="5977128" cy="585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lvl="0" algn="l" defTabSz="933450">
            <a:lnSpc>
              <a:spcPct val="90000"/>
            </a:lnSpc>
            <a:spcBef>
              <a:spcPct val="0"/>
            </a:spcBef>
            <a:spcAft>
              <a:spcPct val="35000"/>
            </a:spcAft>
          </a:pPr>
          <a:r>
            <a:rPr lang="en-US" sz="2100" kern="1200" dirty="0" err="1" smtClean="0"/>
            <a:t>Nhân</a:t>
          </a:r>
          <a:r>
            <a:rPr lang="en-US" sz="2100" kern="1200" dirty="0" smtClean="0"/>
            <a:t> </a:t>
          </a:r>
          <a:r>
            <a:rPr lang="en-US" sz="2100" kern="1200" dirty="0" err="1" smtClean="0"/>
            <a:t>viên</a:t>
          </a:r>
          <a:r>
            <a:rPr lang="en-US" sz="2100" kern="1200" dirty="0" smtClean="0"/>
            <a:t> </a:t>
          </a:r>
          <a:r>
            <a:rPr lang="en-US" sz="2100" kern="1200" dirty="0" err="1" smtClean="0"/>
            <a:t>của</a:t>
          </a:r>
          <a:r>
            <a:rPr lang="en-US" sz="2100" kern="1200" dirty="0" smtClean="0"/>
            <a:t> </a:t>
          </a:r>
          <a:r>
            <a:rPr lang="en-US" sz="2100" kern="1200" dirty="0" err="1" smtClean="0"/>
            <a:t>rạp</a:t>
          </a:r>
          <a:endParaRPr lang="en-US" sz="2100" kern="1200" dirty="0"/>
        </a:p>
      </dsp:txBody>
      <dsp:txXfrm>
        <a:off x="2100072" y="654"/>
        <a:ext cx="5977128" cy="585952"/>
      </dsp:txXfrm>
    </dsp:sp>
    <dsp:sp modelId="{64A35F1F-B258-4806-BF2F-76A2AF861842}">
      <dsp:nvSpPr>
        <dsp:cNvPr id="0" name=""/>
        <dsp:cNvSpPr/>
      </dsp:nvSpPr>
      <dsp:spPr>
        <a:xfrm>
          <a:off x="0" y="654"/>
          <a:ext cx="2100072" cy="585952"/>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err="1" smtClean="0"/>
            <a:t>Người</a:t>
          </a:r>
          <a:r>
            <a:rPr lang="en-US" sz="2100" kern="1200" dirty="0" smtClean="0"/>
            <a:t> </a:t>
          </a:r>
          <a:r>
            <a:rPr lang="en-US" sz="2100" kern="1200" dirty="0" err="1" smtClean="0"/>
            <a:t>dùng</a:t>
          </a:r>
          <a:r>
            <a:rPr lang="en-US" sz="2100" kern="1200" dirty="0" smtClean="0"/>
            <a:t> </a:t>
          </a:r>
          <a:r>
            <a:rPr lang="en-US" sz="2100" kern="1200" dirty="0" err="1" smtClean="0"/>
            <a:t>chính</a:t>
          </a:r>
          <a:endParaRPr lang="en-US" sz="2100" kern="1200" dirty="0"/>
        </a:p>
      </dsp:txBody>
      <dsp:txXfrm>
        <a:off x="28609" y="29263"/>
        <a:ext cx="2042854" cy="557343"/>
      </dsp:txXfrm>
    </dsp:sp>
    <dsp:sp modelId="{BCC9017C-B950-4E3E-882E-0AAE9EDDDE2E}">
      <dsp:nvSpPr>
        <dsp:cNvPr id="0" name=""/>
        <dsp:cNvSpPr/>
      </dsp:nvSpPr>
      <dsp:spPr>
        <a:xfrm>
          <a:off x="0" y="586606"/>
          <a:ext cx="8077200" cy="117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smtClean="0"/>
            <a:t>Gồm</a:t>
          </a:r>
          <a:r>
            <a:rPr lang="en-US" sz="1800" kern="1200" dirty="0" smtClean="0"/>
            <a:t> </a:t>
          </a:r>
          <a:r>
            <a:rPr lang="en-US" sz="1800" kern="1200" dirty="0" err="1" smtClean="0"/>
            <a:t>quản</a:t>
          </a:r>
          <a:r>
            <a:rPr lang="en-US" sz="1800" kern="1200" dirty="0" smtClean="0"/>
            <a:t> </a:t>
          </a:r>
          <a:r>
            <a:rPr lang="en-US" sz="1800" kern="1200" dirty="0" err="1" smtClean="0"/>
            <a:t>lý</a:t>
          </a:r>
          <a:r>
            <a:rPr lang="en-US" sz="1800" kern="1200" dirty="0" smtClean="0"/>
            <a:t>, </a:t>
          </a:r>
          <a:r>
            <a:rPr lang="en-US" sz="1800" kern="1200" dirty="0" err="1" smtClean="0"/>
            <a:t>nhân</a:t>
          </a:r>
          <a:r>
            <a:rPr lang="en-US" sz="1800" kern="1200" dirty="0" smtClean="0"/>
            <a:t> </a:t>
          </a:r>
          <a:r>
            <a:rPr lang="en-US" sz="1800" kern="1200" dirty="0" err="1" smtClean="0"/>
            <a:t>viên</a:t>
          </a:r>
          <a:r>
            <a:rPr lang="en-US" sz="1800" kern="1200" dirty="0" smtClean="0"/>
            <a:t> </a:t>
          </a:r>
          <a:r>
            <a:rPr lang="en-US" sz="1800" kern="1200" dirty="0" err="1" smtClean="0"/>
            <a:t>bán</a:t>
          </a:r>
          <a:r>
            <a:rPr lang="en-US" sz="1800" kern="1200" dirty="0" smtClean="0"/>
            <a:t> </a:t>
          </a:r>
          <a:r>
            <a:rPr lang="en-US" sz="1800" kern="1200" dirty="0" err="1" smtClean="0"/>
            <a:t>vé</a:t>
          </a:r>
          <a:r>
            <a:rPr lang="en-US" sz="1800" kern="1200" dirty="0" smtClean="0"/>
            <a:t>, </a:t>
          </a:r>
          <a:r>
            <a:rPr lang="en-US" sz="1800" kern="1200" dirty="0" err="1" smtClean="0"/>
            <a:t>nhân</a:t>
          </a:r>
          <a:r>
            <a:rPr lang="en-US" sz="1800" kern="1200" dirty="0" smtClean="0"/>
            <a:t> </a:t>
          </a:r>
          <a:r>
            <a:rPr lang="en-US" sz="1800" kern="1200" dirty="0" err="1" smtClean="0"/>
            <a:t>viên</a:t>
          </a:r>
          <a:r>
            <a:rPr lang="en-US" sz="1800" kern="1200" dirty="0" smtClean="0"/>
            <a:t> </a:t>
          </a:r>
          <a:r>
            <a:rPr lang="en-US" sz="1800" kern="1200" dirty="0" err="1" smtClean="0"/>
            <a:t>bác</a:t>
          </a:r>
          <a:r>
            <a:rPr lang="en-US" sz="1800" kern="1200" dirty="0" smtClean="0"/>
            <a:t> </a:t>
          </a:r>
          <a:r>
            <a:rPr lang="en-US" sz="1800" kern="1200" dirty="0" err="1" smtClean="0"/>
            <a:t>thức</a:t>
          </a:r>
          <a:r>
            <a:rPr lang="en-US" sz="1800" kern="1200" dirty="0" smtClean="0"/>
            <a:t> </a:t>
          </a:r>
          <a:r>
            <a:rPr lang="en-US" sz="1800" kern="1200" dirty="0" err="1" smtClean="0"/>
            <a:t>ăn</a:t>
          </a:r>
          <a:r>
            <a:rPr lang="en-US" sz="1800" kern="1200" dirty="0" smtClean="0"/>
            <a:t>, </a:t>
          </a:r>
          <a:r>
            <a:rPr lang="en-US" sz="1800" kern="1200" dirty="0" err="1" smtClean="0"/>
            <a:t>kế</a:t>
          </a:r>
          <a:r>
            <a:rPr lang="en-US" sz="1800" kern="1200" dirty="0" smtClean="0"/>
            <a:t> </a:t>
          </a:r>
          <a:r>
            <a:rPr lang="en-US" sz="1800" kern="1200" dirty="0" err="1" smtClean="0"/>
            <a:t>toán</a:t>
          </a:r>
          <a:endParaRPr lang="en-US" sz="1800" kern="1200" dirty="0"/>
        </a:p>
        <a:p>
          <a:pPr marL="171450" lvl="1" indent="-171450" algn="l" defTabSz="800100">
            <a:lnSpc>
              <a:spcPct val="90000"/>
            </a:lnSpc>
            <a:spcBef>
              <a:spcPct val="0"/>
            </a:spcBef>
            <a:spcAft>
              <a:spcPct val="15000"/>
            </a:spcAft>
            <a:buChar char="••"/>
          </a:pPr>
          <a:r>
            <a:rPr lang="en-US" sz="1800" kern="1200" dirty="0" err="1" smtClean="0"/>
            <a:t>Thông</a:t>
          </a:r>
          <a:r>
            <a:rPr lang="en-US" sz="1800" kern="1200" dirty="0" smtClean="0"/>
            <a:t> tin </a:t>
          </a:r>
          <a:r>
            <a:rPr lang="en-US" sz="1800" kern="1200" dirty="0" err="1" smtClean="0"/>
            <a:t>lưu</a:t>
          </a:r>
          <a:r>
            <a:rPr lang="en-US" sz="1800" kern="1200" dirty="0" smtClean="0"/>
            <a:t> </a:t>
          </a:r>
          <a:r>
            <a:rPr lang="en-US" sz="1800" kern="1200" dirty="0" err="1" smtClean="0"/>
            <a:t>gồm</a:t>
          </a:r>
          <a:r>
            <a:rPr lang="en-US" sz="1800" kern="1200" dirty="0" smtClean="0"/>
            <a:t> ID, </a:t>
          </a:r>
          <a:r>
            <a:rPr lang="en-US" sz="1800" kern="1200" dirty="0" err="1" smtClean="0"/>
            <a:t>họ</a:t>
          </a:r>
          <a:r>
            <a:rPr lang="en-US" sz="1800" kern="1200" dirty="0" smtClean="0"/>
            <a:t> </a:t>
          </a:r>
          <a:r>
            <a:rPr lang="en-US" sz="1800" kern="1200" dirty="0" err="1" smtClean="0"/>
            <a:t>tên</a:t>
          </a:r>
          <a:r>
            <a:rPr lang="en-US" sz="1800" kern="1200" dirty="0" smtClean="0"/>
            <a:t>, </a:t>
          </a:r>
          <a:r>
            <a:rPr lang="en-US" sz="1800" kern="1200" dirty="0" err="1" smtClean="0"/>
            <a:t>giới</a:t>
          </a:r>
          <a:r>
            <a:rPr lang="en-US" sz="1800" kern="1200" dirty="0" smtClean="0"/>
            <a:t> </a:t>
          </a:r>
          <a:r>
            <a:rPr lang="en-US" sz="1800" kern="1200" dirty="0" err="1" smtClean="0"/>
            <a:t>tính</a:t>
          </a:r>
          <a:r>
            <a:rPr lang="en-US" sz="1800" kern="1200" dirty="0" smtClean="0"/>
            <a:t>, email, </a:t>
          </a:r>
          <a:r>
            <a:rPr lang="en-US" sz="1800" kern="1200" dirty="0" err="1" smtClean="0"/>
            <a:t>địa</a:t>
          </a:r>
          <a:r>
            <a:rPr lang="en-US" sz="1800" kern="1200" dirty="0" smtClean="0"/>
            <a:t> </a:t>
          </a:r>
          <a:r>
            <a:rPr lang="en-US" sz="1800" kern="1200" dirty="0" err="1" smtClean="0"/>
            <a:t>chỉ</a:t>
          </a:r>
          <a:r>
            <a:rPr lang="en-US" sz="1800" kern="1200" dirty="0" smtClean="0"/>
            <a:t>, </a:t>
          </a:r>
          <a:r>
            <a:rPr lang="en-US" sz="1800" kern="1200" dirty="0" err="1" smtClean="0"/>
            <a:t>sdt</a:t>
          </a:r>
          <a:r>
            <a:rPr lang="en-US" sz="1800" kern="1200" dirty="0" smtClean="0"/>
            <a:t>, </a:t>
          </a:r>
          <a:r>
            <a:rPr lang="en-US" sz="1800" kern="1200" dirty="0" err="1" smtClean="0"/>
            <a:t>số</a:t>
          </a:r>
          <a:r>
            <a:rPr lang="en-US" sz="1800" kern="1200" dirty="0" smtClean="0"/>
            <a:t> </a:t>
          </a:r>
          <a:r>
            <a:rPr lang="en-US" sz="1800" kern="1200" dirty="0" err="1" smtClean="0"/>
            <a:t>cmnd</a:t>
          </a:r>
          <a:r>
            <a:rPr lang="en-US" sz="1800" kern="1200" dirty="0" smtClean="0"/>
            <a:t>, </a:t>
          </a:r>
          <a:r>
            <a:rPr lang="en-US" sz="1800" kern="1200" dirty="0" err="1" smtClean="0"/>
            <a:t>chức</a:t>
          </a:r>
          <a:r>
            <a:rPr lang="en-US" sz="1800" kern="1200" dirty="0" smtClean="0"/>
            <a:t> </a:t>
          </a:r>
          <a:r>
            <a:rPr lang="en-US" sz="1800" kern="1200" dirty="0" err="1" smtClean="0"/>
            <a:t>vụ</a:t>
          </a:r>
          <a:r>
            <a:rPr lang="en-US" sz="1800" kern="1200" dirty="0" smtClean="0"/>
            <a:t>, </a:t>
          </a:r>
          <a:r>
            <a:rPr lang="en-US" sz="1800" kern="1200" dirty="0" err="1" smtClean="0"/>
            <a:t>mức</a:t>
          </a:r>
          <a:r>
            <a:rPr lang="en-US" sz="1800" kern="1200" dirty="0" smtClean="0"/>
            <a:t> </a:t>
          </a:r>
          <a:r>
            <a:rPr lang="en-US" sz="1800" kern="1200" dirty="0" err="1" smtClean="0"/>
            <a:t>lương</a:t>
          </a:r>
          <a:endParaRPr lang="en-US" sz="1800" kern="1200" dirty="0"/>
        </a:p>
      </dsp:txBody>
      <dsp:txXfrm>
        <a:off x="0" y="586606"/>
        <a:ext cx="8077200" cy="1172080"/>
      </dsp:txXfrm>
    </dsp:sp>
    <dsp:sp modelId="{E459ADE3-B33A-4B1C-BC72-D626F9EEF33D}">
      <dsp:nvSpPr>
        <dsp:cNvPr id="0" name=""/>
        <dsp:cNvSpPr/>
      </dsp:nvSpPr>
      <dsp:spPr>
        <a:xfrm>
          <a:off x="2100072" y="1787983"/>
          <a:ext cx="5977128" cy="585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lvl="0" algn="l" defTabSz="933450">
            <a:lnSpc>
              <a:spcPct val="90000"/>
            </a:lnSpc>
            <a:spcBef>
              <a:spcPct val="0"/>
            </a:spcBef>
            <a:spcAft>
              <a:spcPct val="35000"/>
            </a:spcAft>
          </a:pPr>
          <a:r>
            <a:rPr lang="en-US" sz="2100" kern="1200" dirty="0" err="1" smtClean="0"/>
            <a:t>Quản</a:t>
          </a:r>
          <a:r>
            <a:rPr lang="en-US" sz="2100" kern="1200" dirty="0" smtClean="0"/>
            <a:t> </a:t>
          </a:r>
          <a:r>
            <a:rPr lang="en-US" sz="2100" kern="1200" dirty="0" err="1" smtClean="0"/>
            <a:t>lý</a:t>
          </a:r>
          <a:r>
            <a:rPr lang="en-US" sz="2100" kern="1200" dirty="0" smtClean="0"/>
            <a:t> </a:t>
          </a:r>
          <a:r>
            <a:rPr lang="en-US" sz="2100" kern="1200" dirty="0" err="1" smtClean="0"/>
            <a:t>và</a:t>
          </a:r>
          <a:r>
            <a:rPr lang="en-US" sz="2100" kern="1200" dirty="0" smtClean="0"/>
            <a:t> </a:t>
          </a:r>
          <a:r>
            <a:rPr lang="en-US" sz="2100" kern="1200" dirty="0" err="1" smtClean="0"/>
            <a:t>dịch</a:t>
          </a:r>
          <a:r>
            <a:rPr lang="en-US" sz="2100" kern="1200" dirty="0" smtClean="0"/>
            <a:t> </a:t>
          </a:r>
          <a:r>
            <a:rPr lang="en-US" sz="2100" kern="1200" dirty="0" err="1" smtClean="0"/>
            <a:t>vụ</a:t>
          </a:r>
          <a:endParaRPr lang="en-US" sz="2100" kern="1200" dirty="0"/>
        </a:p>
      </dsp:txBody>
      <dsp:txXfrm>
        <a:off x="2100072" y="1787983"/>
        <a:ext cx="5977128" cy="585952"/>
      </dsp:txXfrm>
    </dsp:sp>
    <dsp:sp modelId="{74C1F05B-9CDF-4A71-BAB5-156881B2F77C}">
      <dsp:nvSpPr>
        <dsp:cNvPr id="0" name=""/>
        <dsp:cNvSpPr/>
      </dsp:nvSpPr>
      <dsp:spPr>
        <a:xfrm>
          <a:off x="0" y="1787983"/>
          <a:ext cx="2100072" cy="585952"/>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err="1" smtClean="0"/>
            <a:t>Chức</a:t>
          </a:r>
          <a:r>
            <a:rPr lang="en-US" sz="2100" kern="1200" dirty="0" smtClean="0"/>
            <a:t> </a:t>
          </a:r>
          <a:r>
            <a:rPr lang="en-US" sz="2100" kern="1200" dirty="0" err="1" smtClean="0"/>
            <a:t>năng</a:t>
          </a:r>
          <a:r>
            <a:rPr lang="en-US" sz="2100" kern="1200" dirty="0" smtClean="0"/>
            <a:t> </a:t>
          </a:r>
          <a:r>
            <a:rPr lang="en-US" sz="2100" kern="1200" dirty="0" err="1" smtClean="0"/>
            <a:t>chính</a:t>
          </a:r>
          <a:endParaRPr lang="en-US" sz="2100" kern="1200" dirty="0"/>
        </a:p>
      </dsp:txBody>
      <dsp:txXfrm>
        <a:off x="28609" y="1816592"/>
        <a:ext cx="2042854" cy="557343"/>
      </dsp:txXfrm>
    </dsp:sp>
    <dsp:sp modelId="{96F26C56-D422-4F82-9334-8A31FB5EC030}">
      <dsp:nvSpPr>
        <dsp:cNvPr id="0" name=""/>
        <dsp:cNvSpPr/>
      </dsp:nvSpPr>
      <dsp:spPr>
        <a:xfrm>
          <a:off x="0" y="2373936"/>
          <a:ext cx="8077200" cy="117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28600" lvl="1" indent="-228600" algn="l" defTabSz="977900">
            <a:lnSpc>
              <a:spcPct val="90000"/>
            </a:lnSpc>
            <a:spcBef>
              <a:spcPct val="0"/>
            </a:spcBef>
            <a:spcAft>
              <a:spcPct val="15000"/>
            </a:spcAft>
            <a:buChar char="••"/>
          </a:pPr>
          <a:r>
            <a:rPr lang="en-US" sz="2200" kern="1200" dirty="0" err="1" smtClean="0"/>
            <a:t>Quản</a:t>
          </a:r>
          <a:r>
            <a:rPr lang="en-US" sz="2200" kern="1200" dirty="0" smtClean="0"/>
            <a:t> </a:t>
          </a:r>
          <a:r>
            <a:rPr lang="en-US" sz="2200" kern="1200" dirty="0" err="1" smtClean="0"/>
            <a:t>lý</a:t>
          </a:r>
          <a:r>
            <a:rPr lang="en-US" sz="2200" kern="1200" dirty="0" smtClean="0"/>
            <a:t>: </a:t>
          </a:r>
          <a:r>
            <a:rPr lang="en-US" sz="2200" kern="1200" dirty="0" err="1" smtClean="0"/>
            <a:t>Quản</a:t>
          </a:r>
          <a:r>
            <a:rPr lang="en-US" sz="2200" kern="1200" dirty="0" smtClean="0"/>
            <a:t> </a:t>
          </a:r>
          <a:r>
            <a:rPr lang="en-US" sz="2200" kern="1200" dirty="0" err="1" smtClean="0"/>
            <a:t>lý</a:t>
          </a:r>
          <a:r>
            <a:rPr lang="en-US" sz="2200" kern="1200" dirty="0" smtClean="0"/>
            <a:t> </a:t>
          </a:r>
          <a:r>
            <a:rPr lang="en-US" sz="2200" kern="1200" dirty="0" err="1" smtClean="0"/>
            <a:t>thông</a:t>
          </a:r>
          <a:r>
            <a:rPr lang="en-US" sz="2200" kern="1200" dirty="0" smtClean="0"/>
            <a:t> tin </a:t>
          </a:r>
          <a:r>
            <a:rPr lang="en-US" sz="2200" kern="1200" dirty="0" err="1" smtClean="0"/>
            <a:t>nhân</a:t>
          </a:r>
          <a:r>
            <a:rPr lang="en-US" sz="2200" kern="1200" dirty="0" smtClean="0"/>
            <a:t> </a:t>
          </a:r>
          <a:r>
            <a:rPr lang="en-US" sz="2200" kern="1200" dirty="0" err="1" smtClean="0"/>
            <a:t>viên</a:t>
          </a:r>
          <a:r>
            <a:rPr lang="en-US" sz="2200" kern="1200" dirty="0" smtClean="0"/>
            <a:t>, </a:t>
          </a:r>
          <a:r>
            <a:rPr lang="en-US" sz="2200" kern="1200" dirty="0" err="1" smtClean="0"/>
            <a:t>khách</a:t>
          </a:r>
          <a:r>
            <a:rPr lang="en-US" sz="2200" kern="1200" dirty="0" smtClean="0"/>
            <a:t> </a:t>
          </a:r>
          <a:r>
            <a:rPr lang="en-US" sz="2200" kern="1200" dirty="0" err="1" smtClean="0"/>
            <a:t>hàng</a:t>
          </a:r>
          <a:r>
            <a:rPr lang="en-US" sz="2200" kern="1200" dirty="0" smtClean="0"/>
            <a:t>, </a:t>
          </a:r>
          <a:r>
            <a:rPr lang="en-US" sz="2200" kern="1200" dirty="0" err="1" smtClean="0"/>
            <a:t>quản</a:t>
          </a:r>
          <a:r>
            <a:rPr lang="en-US" sz="2200" kern="1200" dirty="0" smtClean="0"/>
            <a:t> </a:t>
          </a:r>
          <a:r>
            <a:rPr lang="en-US" sz="2200" kern="1200" dirty="0" err="1" smtClean="0"/>
            <a:t>lý</a:t>
          </a:r>
          <a:r>
            <a:rPr lang="en-US" sz="2200" kern="1200" dirty="0" smtClean="0"/>
            <a:t> </a:t>
          </a:r>
          <a:r>
            <a:rPr lang="en-US" sz="2200" kern="1200" dirty="0" err="1" smtClean="0"/>
            <a:t>kho</a:t>
          </a:r>
          <a:r>
            <a:rPr lang="en-US" sz="2200" kern="1200" dirty="0" smtClean="0"/>
            <a:t>, </a:t>
          </a:r>
          <a:r>
            <a:rPr lang="en-US" sz="2200" kern="1200" dirty="0" err="1" smtClean="0"/>
            <a:t>doanh</a:t>
          </a:r>
          <a:r>
            <a:rPr lang="en-US" sz="2200" kern="1200" dirty="0" smtClean="0"/>
            <a:t> </a:t>
          </a:r>
          <a:r>
            <a:rPr lang="en-US" sz="2200" kern="1200" dirty="0" err="1" smtClean="0"/>
            <a:t>thu</a:t>
          </a:r>
          <a:r>
            <a:rPr lang="en-US" sz="2200" kern="1200" dirty="0" smtClean="0"/>
            <a:t>, </a:t>
          </a:r>
          <a:r>
            <a:rPr lang="en-US" sz="2200" kern="1200" dirty="0" err="1" smtClean="0"/>
            <a:t>danh</a:t>
          </a:r>
          <a:r>
            <a:rPr lang="en-US" sz="2200" kern="1200" dirty="0" smtClean="0"/>
            <a:t> </a:t>
          </a:r>
          <a:r>
            <a:rPr lang="en-US" sz="2200" kern="1200" dirty="0" err="1" smtClean="0"/>
            <a:t>sách</a:t>
          </a:r>
          <a:r>
            <a:rPr lang="en-US" sz="2200" kern="1200" dirty="0" smtClean="0"/>
            <a:t> </a:t>
          </a:r>
          <a:r>
            <a:rPr lang="en-US" sz="2200" kern="1200" dirty="0" err="1" smtClean="0"/>
            <a:t>phim</a:t>
          </a:r>
          <a:endParaRPr lang="en-US" sz="2200" kern="1200" dirty="0"/>
        </a:p>
        <a:p>
          <a:pPr marL="228600" lvl="1" indent="-228600" algn="l" defTabSz="977900">
            <a:lnSpc>
              <a:spcPct val="90000"/>
            </a:lnSpc>
            <a:spcBef>
              <a:spcPct val="0"/>
            </a:spcBef>
            <a:spcAft>
              <a:spcPct val="15000"/>
            </a:spcAft>
            <a:buChar char="••"/>
          </a:pPr>
          <a:r>
            <a:rPr lang="en-US" sz="2200" kern="1200" dirty="0" err="1" smtClean="0"/>
            <a:t>Dịch</a:t>
          </a:r>
          <a:r>
            <a:rPr lang="en-US" sz="2200" kern="1200" dirty="0" smtClean="0"/>
            <a:t> </a:t>
          </a:r>
          <a:r>
            <a:rPr lang="en-US" sz="2200" kern="1200" dirty="0" err="1" smtClean="0"/>
            <a:t>vụ</a:t>
          </a:r>
          <a:r>
            <a:rPr lang="en-US" sz="2200" kern="1200" dirty="0" smtClean="0"/>
            <a:t>: </a:t>
          </a:r>
          <a:r>
            <a:rPr lang="en-US" sz="2200" kern="1200" dirty="0" err="1" smtClean="0"/>
            <a:t>Bán</a:t>
          </a:r>
          <a:r>
            <a:rPr lang="en-US" sz="2200" kern="1200" dirty="0" smtClean="0"/>
            <a:t> </a:t>
          </a:r>
          <a:r>
            <a:rPr lang="en-US" sz="2200" kern="1200" dirty="0" err="1" smtClean="0"/>
            <a:t>vé</a:t>
          </a:r>
          <a:r>
            <a:rPr lang="en-US" sz="2200" kern="1200" dirty="0" smtClean="0"/>
            <a:t>, </a:t>
          </a:r>
          <a:r>
            <a:rPr lang="en-US" sz="2200" kern="1200" dirty="0" err="1" smtClean="0"/>
            <a:t>bán</a:t>
          </a:r>
          <a:r>
            <a:rPr lang="en-US" sz="2200" kern="1200" dirty="0" smtClean="0"/>
            <a:t> </a:t>
          </a:r>
          <a:r>
            <a:rPr lang="en-US" sz="2200" kern="1200" dirty="0" err="1" smtClean="0"/>
            <a:t>thức</a:t>
          </a:r>
          <a:r>
            <a:rPr lang="en-US" sz="2200" kern="1200" dirty="0" smtClean="0"/>
            <a:t> </a:t>
          </a:r>
          <a:r>
            <a:rPr lang="en-US" sz="2200" kern="1200" dirty="0" err="1" smtClean="0"/>
            <a:t>ăn</a:t>
          </a:r>
          <a:r>
            <a:rPr lang="en-US" sz="2200" kern="1200" dirty="0" smtClean="0"/>
            <a:t>, </a:t>
          </a:r>
          <a:r>
            <a:rPr lang="en-US" sz="2200" kern="1200" dirty="0" err="1" smtClean="0"/>
            <a:t>nước</a:t>
          </a:r>
          <a:r>
            <a:rPr lang="en-US" sz="2200" kern="1200" dirty="0" smtClean="0"/>
            <a:t> </a:t>
          </a:r>
          <a:r>
            <a:rPr lang="en-US" sz="2200" kern="1200" dirty="0" err="1" smtClean="0"/>
            <a:t>uống</a:t>
          </a:r>
          <a:r>
            <a:rPr lang="en-US" sz="2200" kern="1200" dirty="0" smtClean="0"/>
            <a:t>, </a:t>
          </a:r>
          <a:r>
            <a:rPr lang="en-US" sz="2200" kern="1200" dirty="0" err="1" smtClean="0"/>
            <a:t>thanh</a:t>
          </a:r>
          <a:r>
            <a:rPr lang="en-US" sz="2200" kern="1200" dirty="0" smtClean="0"/>
            <a:t> </a:t>
          </a:r>
          <a:r>
            <a:rPr lang="en-US" sz="2200" kern="1200" dirty="0" err="1" smtClean="0"/>
            <a:t>toán</a:t>
          </a:r>
          <a:endParaRPr lang="en-US" sz="2200" kern="1200" dirty="0"/>
        </a:p>
      </dsp:txBody>
      <dsp:txXfrm>
        <a:off x="0" y="2373936"/>
        <a:ext cx="8077200" cy="1172080"/>
      </dsp:txXfrm>
    </dsp:sp>
    <dsp:sp modelId="{98CAB97E-F39F-4CFE-A845-2456F21B9F56}">
      <dsp:nvSpPr>
        <dsp:cNvPr id="0" name=""/>
        <dsp:cNvSpPr/>
      </dsp:nvSpPr>
      <dsp:spPr>
        <a:xfrm>
          <a:off x="2100072" y="3575313"/>
          <a:ext cx="5977128" cy="585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kern="1200" dirty="0" err="1" smtClean="0"/>
            <a:t>Dựa</a:t>
          </a:r>
          <a:r>
            <a:rPr lang="en-US" sz="1800" kern="1200" dirty="0" smtClean="0"/>
            <a:t> </a:t>
          </a:r>
          <a:r>
            <a:rPr lang="en-US" sz="1800" kern="1200" dirty="0" err="1" smtClean="0"/>
            <a:t>trên</a:t>
          </a:r>
          <a:r>
            <a:rPr lang="en-US" sz="1800" kern="1200" dirty="0" smtClean="0"/>
            <a:t> </a:t>
          </a:r>
          <a:r>
            <a:rPr lang="en-US" sz="1800" kern="1200" dirty="0" err="1" smtClean="0"/>
            <a:t>tài</a:t>
          </a:r>
          <a:r>
            <a:rPr lang="en-US" sz="1800" kern="1200" dirty="0" smtClean="0"/>
            <a:t> </a:t>
          </a:r>
          <a:r>
            <a:rPr lang="en-US" sz="1800" kern="1200" dirty="0" err="1" smtClean="0"/>
            <a:t>khoản</a:t>
          </a:r>
          <a:r>
            <a:rPr lang="en-US" sz="1800" kern="1200" dirty="0" smtClean="0"/>
            <a:t>, </a:t>
          </a:r>
          <a:r>
            <a:rPr lang="en-US" sz="1800" kern="1200" dirty="0" err="1" smtClean="0"/>
            <a:t>mật</a:t>
          </a:r>
          <a:r>
            <a:rPr lang="en-US" sz="1800" kern="1200" dirty="0" smtClean="0"/>
            <a:t> </a:t>
          </a:r>
          <a:r>
            <a:rPr lang="en-US" sz="1800" kern="1200" dirty="0" err="1" smtClean="0"/>
            <a:t>khẩu</a:t>
          </a:r>
          <a:endParaRPr lang="en-US" sz="1800" kern="1200" dirty="0"/>
        </a:p>
      </dsp:txBody>
      <dsp:txXfrm>
        <a:off x="2100072" y="3575313"/>
        <a:ext cx="5977128" cy="585952"/>
      </dsp:txXfrm>
    </dsp:sp>
    <dsp:sp modelId="{4150769F-375D-43EA-8431-3CEDF441B9CD}">
      <dsp:nvSpPr>
        <dsp:cNvPr id="0" name=""/>
        <dsp:cNvSpPr/>
      </dsp:nvSpPr>
      <dsp:spPr>
        <a:xfrm>
          <a:off x="0" y="3575313"/>
          <a:ext cx="2100072" cy="585952"/>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kern="1200" dirty="0" err="1" smtClean="0"/>
            <a:t>Phân</a:t>
          </a:r>
          <a:r>
            <a:rPr lang="en-US" sz="1800" kern="1200" dirty="0" smtClean="0"/>
            <a:t> </a:t>
          </a:r>
          <a:r>
            <a:rPr lang="en-US" sz="1800" kern="1200" dirty="0" err="1" smtClean="0"/>
            <a:t>quyền</a:t>
          </a:r>
          <a:r>
            <a:rPr lang="en-US" sz="1800" kern="1200" dirty="0" smtClean="0"/>
            <a:t> </a:t>
          </a:r>
          <a:r>
            <a:rPr lang="en-US" sz="1800" kern="1200" dirty="0" err="1" smtClean="0"/>
            <a:t>sử</a:t>
          </a:r>
          <a:r>
            <a:rPr lang="en-US" sz="1800" kern="1200" dirty="0" smtClean="0"/>
            <a:t> </a:t>
          </a:r>
          <a:r>
            <a:rPr lang="en-US" sz="1800" kern="1200" dirty="0" err="1" smtClean="0"/>
            <a:t>dụng</a:t>
          </a:r>
          <a:endParaRPr lang="en-US" sz="1800" kern="1200" dirty="0"/>
        </a:p>
      </dsp:txBody>
      <dsp:txXfrm>
        <a:off x="28609" y="3603922"/>
        <a:ext cx="2042854" cy="557343"/>
      </dsp:txXfrm>
    </dsp:sp>
    <dsp:sp modelId="{A4A1B626-90C6-4625-B4B9-7546B2CE34DB}">
      <dsp:nvSpPr>
        <dsp:cNvPr id="0" name=""/>
        <dsp:cNvSpPr/>
      </dsp:nvSpPr>
      <dsp:spPr>
        <a:xfrm>
          <a:off x="0" y="4161265"/>
          <a:ext cx="8077200" cy="117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28600" lvl="1" indent="-228600" algn="l" defTabSz="977900">
            <a:lnSpc>
              <a:spcPct val="90000"/>
            </a:lnSpc>
            <a:spcBef>
              <a:spcPct val="0"/>
            </a:spcBef>
            <a:spcAft>
              <a:spcPct val="15000"/>
            </a:spcAft>
            <a:buChar char="••"/>
          </a:pPr>
          <a:r>
            <a:rPr lang="en-US" sz="2200" kern="1200" dirty="0" err="1" smtClean="0"/>
            <a:t>Quản</a:t>
          </a:r>
          <a:r>
            <a:rPr lang="en-US" sz="2200" kern="1200" dirty="0" smtClean="0"/>
            <a:t> </a:t>
          </a:r>
          <a:r>
            <a:rPr lang="en-US" sz="2200" kern="1200" dirty="0" err="1" smtClean="0"/>
            <a:t>lý</a:t>
          </a:r>
          <a:endParaRPr lang="en-US" sz="2200" kern="1200" dirty="0"/>
        </a:p>
        <a:p>
          <a:pPr marL="228600" lvl="1" indent="-228600" algn="l" defTabSz="977900">
            <a:lnSpc>
              <a:spcPct val="90000"/>
            </a:lnSpc>
            <a:spcBef>
              <a:spcPct val="0"/>
            </a:spcBef>
            <a:spcAft>
              <a:spcPct val="15000"/>
            </a:spcAft>
            <a:buChar char="••"/>
          </a:pPr>
          <a:r>
            <a:rPr lang="en-US" sz="2200" kern="1200" dirty="0" err="1" smtClean="0"/>
            <a:t>Nhân</a:t>
          </a:r>
          <a:r>
            <a:rPr lang="en-US" sz="2200" kern="1200" dirty="0" smtClean="0"/>
            <a:t> </a:t>
          </a:r>
          <a:r>
            <a:rPr lang="en-US" sz="2200" kern="1200" dirty="0" err="1" smtClean="0"/>
            <a:t>viên</a:t>
          </a:r>
          <a:r>
            <a:rPr lang="en-US" sz="2200" kern="1200" dirty="0" smtClean="0"/>
            <a:t> </a:t>
          </a:r>
          <a:r>
            <a:rPr lang="en-US" sz="2200" kern="1200" dirty="0" err="1" smtClean="0"/>
            <a:t>theo</a:t>
          </a:r>
          <a:r>
            <a:rPr lang="en-US" sz="2200" kern="1200" dirty="0" smtClean="0"/>
            <a:t> </a:t>
          </a:r>
          <a:r>
            <a:rPr lang="en-US" sz="2200" kern="1200" dirty="0" err="1" smtClean="0"/>
            <a:t>chức</a:t>
          </a:r>
          <a:r>
            <a:rPr lang="en-US" sz="2200" kern="1200" dirty="0" smtClean="0"/>
            <a:t> </a:t>
          </a:r>
          <a:r>
            <a:rPr lang="en-US" sz="2200" kern="1200" dirty="0" err="1" smtClean="0"/>
            <a:t>vụ</a:t>
          </a:r>
          <a:endParaRPr lang="en-US" sz="2200" kern="1200" dirty="0"/>
        </a:p>
        <a:p>
          <a:pPr marL="228600" lvl="1" indent="-228600" algn="l" defTabSz="977900">
            <a:lnSpc>
              <a:spcPct val="90000"/>
            </a:lnSpc>
            <a:spcBef>
              <a:spcPct val="0"/>
            </a:spcBef>
            <a:spcAft>
              <a:spcPct val="15000"/>
            </a:spcAft>
            <a:buChar char="••"/>
          </a:pPr>
          <a:r>
            <a:rPr lang="en-US" sz="2200" kern="1200" dirty="0" err="1" smtClean="0"/>
            <a:t>Khách</a:t>
          </a:r>
          <a:r>
            <a:rPr lang="en-US" sz="2200" kern="1200" dirty="0" smtClean="0"/>
            <a:t> </a:t>
          </a:r>
          <a:r>
            <a:rPr lang="en-US" sz="2200" kern="1200" dirty="0" err="1" smtClean="0"/>
            <a:t>hàng</a:t>
          </a:r>
          <a:endParaRPr lang="en-US" sz="2200" kern="1200" dirty="0"/>
        </a:p>
      </dsp:txBody>
      <dsp:txXfrm>
        <a:off x="0" y="4161265"/>
        <a:ext cx="8077200" cy="11720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ACB51-9E5D-4AB6-8B8D-0F36E5402666}">
      <dsp:nvSpPr>
        <dsp:cNvPr id="0" name=""/>
        <dsp:cNvSpPr/>
      </dsp:nvSpPr>
      <dsp:spPr>
        <a:xfrm>
          <a:off x="0" y="3427745"/>
          <a:ext cx="89916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7ED48E-552B-4702-9C5B-5B24C85E76E3}">
      <dsp:nvSpPr>
        <dsp:cNvPr id="0" name=""/>
        <dsp:cNvSpPr/>
      </dsp:nvSpPr>
      <dsp:spPr>
        <a:xfrm>
          <a:off x="0" y="847315"/>
          <a:ext cx="89916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33558F-ED21-47F1-9854-C62EA15E3157}">
      <dsp:nvSpPr>
        <dsp:cNvPr id="0" name=""/>
        <dsp:cNvSpPr/>
      </dsp:nvSpPr>
      <dsp:spPr>
        <a:xfrm>
          <a:off x="2337815" y="1356"/>
          <a:ext cx="6653784" cy="84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endParaRPr lang="en-US" sz="1800" kern="1200" dirty="0"/>
        </a:p>
      </dsp:txBody>
      <dsp:txXfrm>
        <a:off x="2337815" y="1356"/>
        <a:ext cx="6653784" cy="845959"/>
      </dsp:txXfrm>
    </dsp:sp>
    <dsp:sp modelId="{64A35F1F-B258-4806-BF2F-76A2AF861842}">
      <dsp:nvSpPr>
        <dsp:cNvPr id="0" name=""/>
        <dsp:cNvSpPr/>
      </dsp:nvSpPr>
      <dsp:spPr>
        <a:xfrm>
          <a:off x="0" y="1356"/>
          <a:ext cx="2337816" cy="84595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err="1" smtClean="0"/>
            <a:t>Chức</a:t>
          </a:r>
          <a:r>
            <a:rPr lang="en-US" sz="2600" kern="1200" dirty="0" smtClean="0"/>
            <a:t> </a:t>
          </a:r>
          <a:r>
            <a:rPr lang="en-US" sz="2600" kern="1200" dirty="0" err="1" smtClean="0"/>
            <a:t>năng</a:t>
          </a:r>
          <a:endParaRPr lang="en-US" sz="2600" kern="1200" dirty="0"/>
        </a:p>
      </dsp:txBody>
      <dsp:txXfrm>
        <a:off x="41304" y="42660"/>
        <a:ext cx="2255208" cy="804655"/>
      </dsp:txXfrm>
    </dsp:sp>
    <dsp:sp modelId="{BCC9017C-B950-4E3E-882E-0AAE9EDDDE2E}">
      <dsp:nvSpPr>
        <dsp:cNvPr id="0" name=""/>
        <dsp:cNvSpPr/>
      </dsp:nvSpPr>
      <dsp:spPr>
        <a:xfrm>
          <a:off x="0" y="847315"/>
          <a:ext cx="8991600" cy="1692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smtClean="0"/>
            <a:t>Quản</a:t>
          </a:r>
          <a:r>
            <a:rPr lang="en-US" sz="1800" kern="1200" dirty="0" smtClean="0"/>
            <a:t> </a:t>
          </a:r>
          <a:r>
            <a:rPr lang="en-US" sz="1800" kern="1200" dirty="0" err="1" smtClean="0"/>
            <a:t>lý</a:t>
          </a:r>
          <a:r>
            <a:rPr lang="en-US" sz="1800" kern="1200" dirty="0" smtClean="0"/>
            <a:t> </a:t>
          </a:r>
          <a:r>
            <a:rPr lang="en-US" sz="1800" kern="1200" dirty="0" err="1" smtClean="0"/>
            <a:t>thông</a:t>
          </a:r>
          <a:r>
            <a:rPr lang="en-US" sz="1800" kern="1200" dirty="0" smtClean="0"/>
            <a:t> tin </a:t>
          </a:r>
          <a:r>
            <a:rPr lang="en-US" sz="1800" kern="1200" dirty="0" err="1" smtClean="0"/>
            <a:t>nhân</a:t>
          </a:r>
          <a:r>
            <a:rPr lang="en-US" sz="1800" kern="1200" dirty="0" smtClean="0"/>
            <a:t> </a:t>
          </a:r>
          <a:r>
            <a:rPr lang="en-US" sz="1800" kern="1200" dirty="0" err="1" smtClean="0"/>
            <a:t>viên</a:t>
          </a:r>
          <a:r>
            <a:rPr lang="en-US" sz="1800" kern="1200" dirty="0" smtClean="0"/>
            <a:t>, </a:t>
          </a:r>
          <a:r>
            <a:rPr lang="en-US" sz="1800" kern="1200" dirty="0" err="1" smtClean="0"/>
            <a:t>khách</a:t>
          </a:r>
          <a:r>
            <a:rPr lang="en-US" sz="1800" kern="1200" dirty="0" smtClean="0"/>
            <a:t> </a:t>
          </a:r>
          <a:r>
            <a:rPr lang="en-US" sz="1800" kern="1200" dirty="0" err="1" smtClean="0"/>
            <a:t>hàng</a:t>
          </a:r>
          <a:endParaRPr lang="en-US" sz="1800" kern="1200" dirty="0"/>
        </a:p>
        <a:p>
          <a:pPr marL="171450" lvl="1" indent="-171450" algn="l" defTabSz="800100">
            <a:lnSpc>
              <a:spcPct val="90000"/>
            </a:lnSpc>
            <a:spcBef>
              <a:spcPct val="0"/>
            </a:spcBef>
            <a:spcAft>
              <a:spcPct val="15000"/>
            </a:spcAft>
            <a:buChar char="••"/>
          </a:pPr>
          <a:r>
            <a:rPr lang="en-US" sz="1800" kern="1200" dirty="0" err="1" smtClean="0"/>
            <a:t>Quản</a:t>
          </a:r>
          <a:r>
            <a:rPr lang="en-US" sz="1800" kern="1200" dirty="0" smtClean="0"/>
            <a:t> </a:t>
          </a:r>
          <a:r>
            <a:rPr lang="en-US" sz="1800" kern="1200" dirty="0" err="1" smtClean="0"/>
            <a:t>lý</a:t>
          </a:r>
          <a:r>
            <a:rPr lang="en-US" sz="1800" kern="1200" dirty="0" smtClean="0"/>
            <a:t> </a:t>
          </a:r>
          <a:r>
            <a:rPr lang="en-US" sz="1800" kern="1200" dirty="0" err="1" smtClean="0"/>
            <a:t>việc</a:t>
          </a:r>
          <a:r>
            <a:rPr lang="en-US" sz="1800" kern="1200" dirty="0" smtClean="0"/>
            <a:t> </a:t>
          </a:r>
          <a:r>
            <a:rPr lang="en-US" sz="1800" kern="1200" dirty="0" err="1" smtClean="0"/>
            <a:t>mua</a:t>
          </a:r>
          <a:r>
            <a:rPr lang="en-US" sz="1800" kern="1200" dirty="0" smtClean="0"/>
            <a:t>, </a:t>
          </a:r>
          <a:r>
            <a:rPr lang="en-US" sz="1800" kern="1200" dirty="0" err="1" smtClean="0"/>
            <a:t>bán</a:t>
          </a:r>
          <a:r>
            <a:rPr lang="en-US" sz="1800" kern="1200" dirty="0" smtClean="0"/>
            <a:t> </a:t>
          </a:r>
          <a:r>
            <a:rPr lang="en-US" sz="1800" kern="1200" dirty="0" err="1" smtClean="0"/>
            <a:t>vé</a:t>
          </a:r>
          <a:r>
            <a:rPr lang="en-US" sz="1800" kern="1200" dirty="0" smtClean="0"/>
            <a:t> </a:t>
          </a:r>
          <a:r>
            <a:rPr lang="en-US" sz="1800" kern="1200" dirty="0" err="1" smtClean="0"/>
            <a:t>và</a:t>
          </a:r>
          <a:r>
            <a:rPr lang="en-US" sz="1800" kern="1200" dirty="0" smtClean="0"/>
            <a:t> </a:t>
          </a:r>
          <a:r>
            <a:rPr lang="en-US" sz="1800" kern="1200" dirty="0" err="1" smtClean="0"/>
            <a:t>thức</a:t>
          </a:r>
          <a:r>
            <a:rPr lang="en-US" sz="1800" kern="1200" dirty="0" smtClean="0"/>
            <a:t> </a:t>
          </a:r>
          <a:r>
            <a:rPr lang="en-US" sz="1800" kern="1200" dirty="0" err="1" smtClean="0"/>
            <a:t>ăn</a:t>
          </a:r>
          <a:r>
            <a:rPr lang="en-US" sz="1800" kern="1200" dirty="0" smtClean="0"/>
            <a:t> </a:t>
          </a:r>
          <a:r>
            <a:rPr lang="en-US" sz="1800" kern="1200" dirty="0" err="1" smtClean="0"/>
            <a:t>nước</a:t>
          </a:r>
          <a:r>
            <a:rPr lang="en-US" sz="1800" kern="1200" dirty="0" smtClean="0"/>
            <a:t> </a:t>
          </a:r>
          <a:r>
            <a:rPr lang="en-US" sz="1800" kern="1200" dirty="0" err="1" smtClean="0"/>
            <a:t>uống</a:t>
          </a:r>
          <a:endParaRPr lang="en-US" sz="1800" kern="1200" dirty="0"/>
        </a:p>
        <a:p>
          <a:pPr marL="171450" lvl="1" indent="-171450" algn="l" defTabSz="800100">
            <a:lnSpc>
              <a:spcPct val="90000"/>
            </a:lnSpc>
            <a:spcBef>
              <a:spcPct val="0"/>
            </a:spcBef>
            <a:spcAft>
              <a:spcPct val="15000"/>
            </a:spcAft>
            <a:buChar char="••"/>
          </a:pPr>
          <a:r>
            <a:rPr lang="en-US" sz="1800" kern="1200" dirty="0" err="1" smtClean="0"/>
            <a:t>Quản</a:t>
          </a:r>
          <a:r>
            <a:rPr lang="en-US" sz="1800" kern="1200" dirty="0" smtClean="0"/>
            <a:t> </a:t>
          </a:r>
          <a:r>
            <a:rPr lang="en-US" sz="1800" kern="1200" dirty="0" err="1" smtClean="0"/>
            <a:t>lý</a:t>
          </a:r>
          <a:r>
            <a:rPr lang="en-US" sz="1800" kern="1200" dirty="0" smtClean="0"/>
            <a:t> </a:t>
          </a:r>
          <a:r>
            <a:rPr lang="en-US" sz="1800" kern="1200" dirty="0" err="1" smtClean="0"/>
            <a:t>quá</a:t>
          </a:r>
          <a:r>
            <a:rPr lang="en-US" sz="1800" kern="1200" dirty="0" smtClean="0"/>
            <a:t> </a:t>
          </a:r>
          <a:r>
            <a:rPr lang="en-US" sz="1800" kern="1200" dirty="0" err="1" smtClean="0"/>
            <a:t>trình</a:t>
          </a:r>
          <a:r>
            <a:rPr lang="en-US" sz="1800" kern="1200" dirty="0" smtClean="0"/>
            <a:t> </a:t>
          </a:r>
          <a:r>
            <a:rPr lang="en-US" sz="1800" kern="1200" dirty="0" err="1" smtClean="0"/>
            <a:t>xuất</a:t>
          </a:r>
          <a:r>
            <a:rPr lang="en-US" sz="1800" kern="1200" dirty="0" smtClean="0"/>
            <a:t>, </a:t>
          </a:r>
          <a:r>
            <a:rPr lang="en-US" sz="1800" kern="1200" dirty="0" err="1" smtClean="0"/>
            <a:t>nhập</a:t>
          </a:r>
          <a:r>
            <a:rPr lang="en-US" sz="1800" kern="1200" dirty="0" smtClean="0"/>
            <a:t>, </a:t>
          </a:r>
          <a:r>
            <a:rPr lang="en-US" sz="1800" kern="1200" dirty="0" err="1" smtClean="0"/>
            <a:t>tồn</a:t>
          </a:r>
          <a:r>
            <a:rPr lang="en-US" sz="1800" kern="1200" dirty="0" smtClean="0"/>
            <a:t> </a:t>
          </a:r>
          <a:r>
            <a:rPr lang="en-US" sz="1800" kern="1200" dirty="0" err="1" smtClean="0"/>
            <a:t>kho</a:t>
          </a:r>
          <a:r>
            <a:rPr lang="en-US" sz="1800" kern="1200" dirty="0" smtClean="0"/>
            <a:t> </a:t>
          </a:r>
          <a:r>
            <a:rPr lang="en-US" sz="1800" kern="1200" dirty="0" err="1" smtClean="0"/>
            <a:t>của</a:t>
          </a:r>
          <a:r>
            <a:rPr lang="en-US" sz="1800" kern="1200" dirty="0" smtClean="0"/>
            <a:t> </a:t>
          </a:r>
          <a:r>
            <a:rPr lang="en-US" sz="1800" kern="1200" dirty="0" err="1" smtClean="0"/>
            <a:t>các</a:t>
          </a:r>
          <a:r>
            <a:rPr lang="en-US" sz="1800" kern="1200" dirty="0" smtClean="0"/>
            <a:t> </a:t>
          </a:r>
          <a:r>
            <a:rPr lang="en-US" sz="1800" kern="1200" dirty="0" err="1" smtClean="0"/>
            <a:t>mặt</a:t>
          </a:r>
          <a:r>
            <a:rPr lang="en-US" sz="1800" kern="1200" dirty="0" smtClean="0"/>
            <a:t> </a:t>
          </a:r>
          <a:r>
            <a:rPr lang="en-US" sz="1800" kern="1200" dirty="0" err="1" smtClean="0"/>
            <a:t>hàng</a:t>
          </a:r>
          <a:r>
            <a:rPr lang="en-US" sz="1800" kern="1200" dirty="0" smtClean="0"/>
            <a:t>.</a:t>
          </a:r>
          <a:endParaRPr lang="en-US" sz="1800" kern="1200" dirty="0"/>
        </a:p>
        <a:p>
          <a:pPr marL="171450" lvl="1" indent="-171450" algn="l" defTabSz="800100">
            <a:lnSpc>
              <a:spcPct val="90000"/>
            </a:lnSpc>
            <a:spcBef>
              <a:spcPct val="0"/>
            </a:spcBef>
            <a:spcAft>
              <a:spcPct val="15000"/>
            </a:spcAft>
            <a:buChar char="••"/>
          </a:pPr>
          <a:r>
            <a:rPr lang="en-US" sz="1800" kern="1200" dirty="0" err="1" smtClean="0"/>
            <a:t>Quản</a:t>
          </a:r>
          <a:r>
            <a:rPr lang="en-US" sz="1800" kern="1200" dirty="0" smtClean="0"/>
            <a:t> </a:t>
          </a:r>
          <a:r>
            <a:rPr lang="en-US" sz="1800" kern="1200" dirty="0" err="1" smtClean="0"/>
            <a:t>lý</a:t>
          </a:r>
          <a:r>
            <a:rPr lang="en-US" sz="1800" kern="1200" dirty="0" smtClean="0"/>
            <a:t> </a:t>
          </a:r>
          <a:r>
            <a:rPr lang="en-US" sz="1800" kern="1200" dirty="0" err="1" smtClean="0"/>
            <a:t>doanh</a:t>
          </a:r>
          <a:r>
            <a:rPr lang="en-US" sz="1800" kern="1200" dirty="0" smtClean="0"/>
            <a:t> </a:t>
          </a:r>
          <a:r>
            <a:rPr lang="en-US" sz="1800" kern="1200" dirty="0" err="1" smtClean="0"/>
            <a:t>thu</a:t>
          </a:r>
          <a:r>
            <a:rPr lang="en-US" sz="1800" kern="1200" dirty="0" smtClean="0"/>
            <a:t> </a:t>
          </a:r>
          <a:r>
            <a:rPr lang="en-US" sz="1800" kern="1200" dirty="0" err="1" smtClean="0"/>
            <a:t>và</a:t>
          </a:r>
          <a:r>
            <a:rPr lang="en-US" sz="1800" kern="1200" dirty="0" smtClean="0"/>
            <a:t> </a:t>
          </a:r>
          <a:r>
            <a:rPr lang="en-US" sz="1800" kern="1200" dirty="0" err="1" smtClean="0"/>
            <a:t>quy</a:t>
          </a:r>
          <a:r>
            <a:rPr lang="en-US" sz="1800" kern="1200" dirty="0" smtClean="0"/>
            <a:t> </a:t>
          </a:r>
          <a:r>
            <a:rPr lang="en-US" sz="1800" kern="1200" dirty="0" err="1" smtClean="0"/>
            <a:t>trình</a:t>
          </a:r>
          <a:r>
            <a:rPr lang="en-US" sz="1800" kern="1200" dirty="0" smtClean="0"/>
            <a:t> </a:t>
          </a:r>
          <a:r>
            <a:rPr lang="en-US" sz="1800" kern="1200" dirty="0" err="1" smtClean="0"/>
            <a:t>thanh</a:t>
          </a:r>
          <a:r>
            <a:rPr lang="en-US" sz="1800" kern="1200" dirty="0" smtClean="0"/>
            <a:t> </a:t>
          </a:r>
          <a:r>
            <a:rPr lang="en-US" sz="1800" kern="1200" dirty="0" err="1" smtClean="0"/>
            <a:t>toán</a:t>
          </a:r>
          <a:endParaRPr lang="en-US" sz="1800" kern="1200" dirty="0"/>
        </a:p>
        <a:p>
          <a:pPr marL="171450" lvl="1" indent="-171450" algn="l" defTabSz="800100">
            <a:lnSpc>
              <a:spcPct val="90000"/>
            </a:lnSpc>
            <a:spcBef>
              <a:spcPct val="0"/>
            </a:spcBef>
            <a:spcAft>
              <a:spcPct val="15000"/>
            </a:spcAft>
            <a:buChar char="••"/>
          </a:pPr>
          <a:r>
            <a:rPr lang="en-US" sz="1800" kern="1200" dirty="0" err="1" smtClean="0"/>
            <a:t>Quản</a:t>
          </a:r>
          <a:r>
            <a:rPr lang="en-US" sz="1800" kern="1200" dirty="0" smtClean="0"/>
            <a:t> </a:t>
          </a:r>
          <a:r>
            <a:rPr lang="en-US" sz="1800" kern="1200" dirty="0" err="1" smtClean="0"/>
            <a:t>lý</a:t>
          </a:r>
          <a:r>
            <a:rPr lang="en-US" sz="1800" kern="1200" dirty="0" smtClean="0"/>
            <a:t> </a:t>
          </a:r>
          <a:r>
            <a:rPr lang="en-US" sz="1800" kern="1200" dirty="0" err="1" smtClean="0"/>
            <a:t>danh</a:t>
          </a:r>
          <a:r>
            <a:rPr lang="en-US" sz="1800" kern="1200" dirty="0" smtClean="0"/>
            <a:t> </a:t>
          </a:r>
          <a:r>
            <a:rPr lang="en-US" sz="1800" kern="1200" dirty="0" err="1" smtClean="0"/>
            <a:t>sách</a:t>
          </a:r>
          <a:r>
            <a:rPr lang="en-US" sz="1800" kern="1200" dirty="0" smtClean="0"/>
            <a:t> </a:t>
          </a:r>
          <a:r>
            <a:rPr lang="en-US" sz="1800" kern="1200" dirty="0" err="1" smtClean="0"/>
            <a:t>phim</a:t>
          </a:r>
          <a:r>
            <a:rPr lang="en-US" sz="1800" kern="1200" dirty="0" smtClean="0"/>
            <a:t> </a:t>
          </a:r>
          <a:r>
            <a:rPr lang="en-US" sz="1800" kern="1200" dirty="0" err="1" smtClean="0"/>
            <a:t>đang</a:t>
          </a:r>
          <a:r>
            <a:rPr lang="en-US" sz="1800" kern="1200" dirty="0" smtClean="0"/>
            <a:t> </a:t>
          </a:r>
          <a:r>
            <a:rPr lang="en-US" sz="1800" kern="1200" dirty="0" err="1" smtClean="0"/>
            <a:t>chiếu</a:t>
          </a:r>
          <a:endParaRPr lang="en-US" sz="1800" kern="1200" dirty="0"/>
        </a:p>
      </dsp:txBody>
      <dsp:txXfrm>
        <a:off x="0" y="847315"/>
        <a:ext cx="8991600" cy="1692172"/>
      </dsp:txXfrm>
    </dsp:sp>
    <dsp:sp modelId="{F2A0CF75-796E-454D-8282-C5352812E050}">
      <dsp:nvSpPr>
        <dsp:cNvPr id="0" name=""/>
        <dsp:cNvSpPr/>
      </dsp:nvSpPr>
      <dsp:spPr>
        <a:xfrm>
          <a:off x="2337815" y="2581786"/>
          <a:ext cx="6653784" cy="84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lvl="0" algn="l" defTabSz="1155700">
            <a:lnSpc>
              <a:spcPct val="90000"/>
            </a:lnSpc>
            <a:spcBef>
              <a:spcPct val="0"/>
            </a:spcBef>
            <a:spcAft>
              <a:spcPct val="35000"/>
            </a:spcAft>
          </a:pPr>
          <a:endParaRPr lang="en-US" sz="2600" kern="1200" dirty="0"/>
        </a:p>
      </dsp:txBody>
      <dsp:txXfrm>
        <a:off x="2337815" y="2581786"/>
        <a:ext cx="6653784" cy="845959"/>
      </dsp:txXfrm>
    </dsp:sp>
    <dsp:sp modelId="{8844D260-343A-4FEE-B40C-9A9A745DDA66}">
      <dsp:nvSpPr>
        <dsp:cNvPr id="0" name=""/>
        <dsp:cNvSpPr/>
      </dsp:nvSpPr>
      <dsp:spPr>
        <a:xfrm>
          <a:off x="0" y="2581786"/>
          <a:ext cx="2337816" cy="84595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en-US" sz="2500" kern="1200" dirty="0" err="1" smtClean="0"/>
            <a:t>Ràng</a:t>
          </a:r>
          <a:r>
            <a:rPr lang="en-US" sz="2500" kern="1200" dirty="0" smtClean="0"/>
            <a:t> </a:t>
          </a:r>
          <a:r>
            <a:rPr lang="en-US" sz="2500" kern="1200" dirty="0" err="1" smtClean="0"/>
            <a:t>buộc</a:t>
          </a:r>
          <a:r>
            <a:rPr lang="en-US" sz="2500" kern="1200" dirty="0" smtClean="0"/>
            <a:t> </a:t>
          </a:r>
          <a:r>
            <a:rPr lang="en-US" sz="2500" kern="1200" dirty="0" err="1" smtClean="0"/>
            <a:t>thực</a:t>
          </a:r>
          <a:r>
            <a:rPr lang="en-US" sz="2500" kern="1200" dirty="0" smtClean="0"/>
            <a:t> </a:t>
          </a:r>
          <a:r>
            <a:rPr lang="en-US" sz="2500" kern="1200" dirty="0" err="1" smtClean="0"/>
            <a:t>thi</a:t>
          </a:r>
          <a:endParaRPr lang="en-US" sz="2500" kern="1200" dirty="0"/>
        </a:p>
      </dsp:txBody>
      <dsp:txXfrm>
        <a:off x="41304" y="2623090"/>
        <a:ext cx="2255208" cy="804655"/>
      </dsp:txXfrm>
    </dsp:sp>
    <dsp:sp modelId="{68D0734E-19C5-48D2-8A3E-7A01EA9D1480}">
      <dsp:nvSpPr>
        <dsp:cNvPr id="0" name=""/>
        <dsp:cNvSpPr/>
      </dsp:nvSpPr>
      <dsp:spPr>
        <a:xfrm>
          <a:off x="0" y="3427745"/>
          <a:ext cx="8991600" cy="1692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Giao</a:t>
          </a:r>
          <a:r>
            <a:rPr lang="en-US" sz="2000" kern="1200" dirty="0" smtClean="0"/>
            <a:t> </a:t>
          </a:r>
          <a:r>
            <a:rPr lang="en-US" sz="2000" kern="1200" dirty="0" err="1" smtClean="0"/>
            <a:t>diện</a:t>
          </a:r>
          <a:r>
            <a:rPr lang="en-US" sz="2000" kern="1200" dirty="0" smtClean="0"/>
            <a:t> </a:t>
          </a:r>
          <a:r>
            <a:rPr lang="en-US" sz="2000" kern="1200" dirty="0" err="1" smtClean="0"/>
            <a:t>đơn</a:t>
          </a:r>
          <a:r>
            <a:rPr lang="en-US" sz="2000" kern="1200" dirty="0" smtClean="0"/>
            <a:t> </a:t>
          </a:r>
          <a:r>
            <a:rPr lang="en-US" sz="2000" kern="1200" dirty="0" err="1" smtClean="0"/>
            <a:t>giản</a:t>
          </a:r>
          <a:r>
            <a:rPr lang="en-US" sz="2000" kern="1200" dirty="0" smtClean="0"/>
            <a:t>, </a:t>
          </a:r>
          <a:r>
            <a:rPr lang="en-US" sz="2000" kern="1200" dirty="0" err="1" smtClean="0"/>
            <a:t>dễ</a:t>
          </a:r>
          <a:r>
            <a:rPr lang="en-US" sz="2000" kern="1200" dirty="0" smtClean="0"/>
            <a:t> </a:t>
          </a:r>
          <a:r>
            <a:rPr lang="en-US" sz="2000" kern="1200" dirty="0" err="1" smtClean="0"/>
            <a:t>xử</a:t>
          </a:r>
          <a:r>
            <a:rPr lang="en-US" sz="2000" kern="1200" dirty="0" smtClean="0"/>
            <a:t> </a:t>
          </a:r>
          <a:r>
            <a:rPr lang="en-US" sz="2000" kern="1200" dirty="0" err="1" smtClean="0"/>
            <a:t>dụng</a:t>
          </a:r>
          <a:endParaRPr lang="en-US" sz="2000" kern="1200" dirty="0"/>
        </a:p>
        <a:p>
          <a:pPr marL="228600" lvl="1" indent="-228600" algn="l" defTabSz="889000">
            <a:lnSpc>
              <a:spcPct val="90000"/>
            </a:lnSpc>
            <a:spcBef>
              <a:spcPct val="0"/>
            </a:spcBef>
            <a:spcAft>
              <a:spcPct val="15000"/>
            </a:spcAft>
            <a:buChar char="••"/>
          </a:pPr>
          <a:r>
            <a:rPr lang="en-US" sz="2000" kern="1200" dirty="0" err="1" smtClean="0"/>
            <a:t>Xử</a:t>
          </a:r>
          <a:r>
            <a:rPr lang="en-US" sz="2000" kern="1200" dirty="0" smtClean="0"/>
            <a:t> </a:t>
          </a:r>
          <a:r>
            <a:rPr lang="en-US" sz="2000" kern="1200" dirty="0" err="1" smtClean="0"/>
            <a:t>lý</a:t>
          </a:r>
          <a:r>
            <a:rPr lang="en-US" sz="2000" kern="1200" dirty="0" smtClean="0"/>
            <a:t> </a:t>
          </a:r>
          <a:r>
            <a:rPr lang="en-US" sz="2000" kern="1200" dirty="0" err="1" smtClean="0"/>
            <a:t>yêu</a:t>
          </a:r>
          <a:r>
            <a:rPr lang="en-US" sz="2000" kern="1200" dirty="0" smtClean="0"/>
            <a:t> </a:t>
          </a:r>
          <a:r>
            <a:rPr lang="en-US" sz="2000" kern="1200" dirty="0" err="1" smtClean="0"/>
            <a:t>cầu</a:t>
          </a:r>
          <a:r>
            <a:rPr lang="en-US" sz="2000" kern="1200" dirty="0" smtClean="0"/>
            <a:t> </a:t>
          </a:r>
          <a:r>
            <a:rPr lang="en-US" sz="2000" kern="1200" dirty="0" err="1" smtClean="0"/>
            <a:t>nhanh</a:t>
          </a:r>
          <a:r>
            <a:rPr lang="en-US" sz="2000" kern="1200" dirty="0" smtClean="0"/>
            <a:t>, </a:t>
          </a:r>
          <a:r>
            <a:rPr lang="en-US" sz="2000" kern="1200" dirty="0" err="1" smtClean="0"/>
            <a:t>cơ</a:t>
          </a:r>
          <a:r>
            <a:rPr lang="en-US" sz="2000" kern="1200" dirty="0" smtClean="0"/>
            <a:t> </a:t>
          </a:r>
          <a:r>
            <a:rPr lang="en-US" sz="2000" kern="1200" dirty="0" err="1" smtClean="0"/>
            <a:t>sở</a:t>
          </a:r>
          <a:r>
            <a:rPr lang="en-US" sz="2000" kern="1200" dirty="0" smtClean="0"/>
            <a:t> </a:t>
          </a:r>
          <a:r>
            <a:rPr lang="en-US" sz="2000" kern="1200" dirty="0" err="1" smtClean="0"/>
            <a:t>dữ</a:t>
          </a:r>
          <a:r>
            <a:rPr lang="en-US" sz="2000" kern="1200" dirty="0" smtClean="0"/>
            <a:t> </a:t>
          </a:r>
          <a:r>
            <a:rPr lang="en-US" sz="2000" kern="1200" dirty="0" err="1" smtClean="0"/>
            <a:t>liệu</a:t>
          </a:r>
          <a:r>
            <a:rPr lang="en-US" sz="2000" kern="1200" dirty="0" smtClean="0"/>
            <a:t> </a:t>
          </a:r>
          <a:r>
            <a:rPr lang="en-US" sz="2000" kern="1200" dirty="0" err="1" smtClean="0"/>
            <a:t>lưu</a:t>
          </a:r>
          <a:r>
            <a:rPr lang="en-US" sz="2000" kern="1200" dirty="0" smtClean="0"/>
            <a:t> </a:t>
          </a:r>
          <a:r>
            <a:rPr lang="en-US" sz="2000" kern="1200" dirty="0" err="1" smtClean="0"/>
            <a:t>trữ</a:t>
          </a:r>
          <a:r>
            <a:rPr lang="en-US" sz="2000" kern="1200" dirty="0" smtClean="0"/>
            <a:t> </a:t>
          </a:r>
          <a:r>
            <a:rPr lang="en-US" sz="2000" kern="1200" dirty="0" err="1" smtClean="0"/>
            <a:t>tầm</a:t>
          </a:r>
          <a:r>
            <a:rPr lang="en-US" sz="2000" kern="1200" dirty="0" smtClean="0"/>
            <a:t> </a:t>
          </a:r>
          <a:r>
            <a:rPr lang="en-US" sz="2000" kern="1200" dirty="0" err="1" smtClean="0"/>
            <a:t>trung</a:t>
          </a:r>
          <a:endParaRPr lang="en-US" sz="2000" kern="1200" dirty="0"/>
        </a:p>
        <a:p>
          <a:pPr marL="228600" lvl="1" indent="-228600" algn="l" defTabSz="889000">
            <a:lnSpc>
              <a:spcPct val="90000"/>
            </a:lnSpc>
            <a:spcBef>
              <a:spcPct val="0"/>
            </a:spcBef>
            <a:spcAft>
              <a:spcPct val="15000"/>
            </a:spcAft>
            <a:buChar char="••"/>
          </a:pPr>
          <a:r>
            <a:rPr lang="en-US" sz="2000" kern="1200" dirty="0" err="1" smtClean="0"/>
            <a:t>Có</a:t>
          </a:r>
          <a:r>
            <a:rPr lang="en-US" sz="2000" kern="1200" dirty="0" smtClean="0"/>
            <a:t> </a:t>
          </a:r>
          <a:r>
            <a:rPr lang="en-US" sz="2000" kern="1200" dirty="0" err="1" smtClean="0"/>
            <a:t>khả</a:t>
          </a:r>
          <a:r>
            <a:rPr lang="en-US" sz="2000" kern="1200" dirty="0" smtClean="0"/>
            <a:t> </a:t>
          </a:r>
          <a:r>
            <a:rPr lang="en-US" sz="2000" kern="1200" dirty="0" err="1" smtClean="0"/>
            <a:t>năng</a:t>
          </a:r>
          <a:r>
            <a:rPr lang="en-US" sz="2000" kern="1200" dirty="0" smtClean="0"/>
            <a:t> </a:t>
          </a:r>
          <a:r>
            <a:rPr lang="en-US" sz="2000" kern="1200" dirty="0" err="1" smtClean="0"/>
            <a:t>sao</a:t>
          </a:r>
          <a:r>
            <a:rPr lang="en-US" sz="2000" kern="1200" dirty="0" smtClean="0"/>
            <a:t> </a:t>
          </a:r>
          <a:r>
            <a:rPr lang="en-US" sz="2000" kern="1200" dirty="0" err="1" smtClean="0"/>
            <a:t>lưu</a:t>
          </a:r>
          <a:r>
            <a:rPr lang="en-US" sz="2000" kern="1200" dirty="0" smtClean="0"/>
            <a:t> </a:t>
          </a:r>
          <a:r>
            <a:rPr lang="en-US" sz="2000" kern="1200" dirty="0" err="1" smtClean="0"/>
            <a:t>và</a:t>
          </a:r>
          <a:r>
            <a:rPr lang="en-US" sz="2000" kern="1200" dirty="0" smtClean="0"/>
            <a:t> </a:t>
          </a:r>
          <a:r>
            <a:rPr lang="en-US" sz="2000" kern="1200" dirty="0" err="1" smtClean="0"/>
            <a:t>phục</a:t>
          </a:r>
          <a:r>
            <a:rPr lang="en-US" sz="2000" kern="1200" dirty="0" smtClean="0"/>
            <a:t> </a:t>
          </a:r>
          <a:r>
            <a:rPr lang="en-US" sz="2000" kern="1200" dirty="0" err="1" smtClean="0"/>
            <a:t>hồi</a:t>
          </a:r>
          <a:r>
            <a:rPr lang="en-US" sz="2000" kern="1200" dirty="0" smtClean="0"/>
            <a:t> </a:t>
          </a:r>
          <a:r>
            <a:rPr lang="en-US" sz="2000" kern="1200" dirty="0" err="1" smtClean="0"/>
            <a:t>khi</a:t>
          </a:r>
          <a:r>
            <a:rPr lang="en-US" sz="2000" kern="1200" dirty="0" smtClean="0"/>
            <a:t> </a:t>
          </a:r>
          <a:r>
            <a:rPr lang="en-US" sz="2000" kern="1200" dirty="0" err="1" smtClean="0"/>
            <a:t>có</a:t>
          </a:r>
          <a:r>
            <a:rPr lang="en-US" sz="2000" kern="1200" dirty="0" smtClean="0"/>
            <a:t> </a:t>
          </a:r>
          <a:r>
            <a:rPr lang="en-US" sz="2000" kern="1200" dirty="0" err="1" smtClean="0"/>
            <a:t>sự</a:t>
          </a:r>
          <a:r>
            <a:rPr lang="en-US" sz="2000" kern="1200" dirty="0" smtClean="0"/>
            <a:t> </a:t>
          </a:r>
          <a:r>
            <a:rPr lang="en-US" sz="2000" kern="1200" dirty="0" err="1" smtClean="0"/>
            <a:t>cố</a:t>
          </a:r>
          <a:endParaRPr lang="en-US" sz="2000" kern="1200" dirty="0"/>
        </a:p>
        <a:p>
          <a:pPr marL="228600" lvl="1" indent="-228600" algn="l" defTabSz="889000">
            <a:lnSpc>
              <a:spcPct val="90000"/>
            </a:lnSpc>
            <a:spcBef>
              <a:spcPct val="0"/>
            </a:spcBef>
            <a:spcAft>
              <a:spcPct val="15000"/>
            </a:spcAft>
            <a:buChar char="••"/>
          </a:pPr>
          <a:r>
            <a:rPr lang="en-US" sz="2000" kern="1200" dirty="0" smtClean="0"/>
            <a:t>HDH </a:t>
          </a:r>
          <a:r>
            <a:rPr lang="en-US" sz="2000" kern="1200" dirty="0" err="1" smtClean="0"/>
            <a:t>Windowns</a:t>
          </a:r>
          <a:r>
            <a:rPr lang="en-US" sz="2000" kern="1200" dirty="0" smtClean="0"/>
            <a:t>, </a:t>
          </a:r>
          <a:r>
            <a:rPr lang="en-US" sz="2000" kern="1200" dirty="0" err="1" smtClean="0"/>
            <a:t>tương</a:t>
          </a:r>
          <a:r>
            <a:rPr lang="en-US" sz="2000" kern="1200" dirty="0" smtClean="0"/>
            <a:t> </a:t>
          </a:r>
          <a:r>
            <a:rPr lang="en-US" sz="2000" kern="1200" dirty="0" err="1" smtClean="0"/>
            <a:t>thích</a:t>
          </a:r>
          <a:r>
            <a:rPr lang="en-US" sz="2000" kern="1200" dirty="0" smtClean="0"/>
            <a:t> </a:t>
          </a:r>
          <a:r>
            <a:rPr lang="en-US" sz="2000" kern="1200" dirty="0" err="1" smtClean="0"/>
            <a:t>nhiều</a:t>
          </a:r>
          <a:r>
            <a:rPr lang="en-US" sz="2000" kern="1200" dirty="0" smtClean="0"/>
            <a:t> </a:t>
          </a:r>
          <a:r>
            <a:rPr lang="en-US" sz="2000" kern="1200" dirty="0" err="1" smtClean="0"/>
            <a:t>phần</a:t>
          </a:r>
          <a:r>
            <a:rPr lang="en-US" sz="2000" kern="1200" dirty="0" smtClean="0"/>
            <a:t> </a:t>
          </a:r>
          <a:r>
            <a:rPr lang="en-US" sz="2000" kern="1200" dirty="0" err="1" smtClean="0"/>
            <a:t>cứng</a:t>
          </a:r>
          <a:endParaRPr lang="en-US" sz="2000" kern="1200" dirty="0"/>
        </a:p>
        <a:p>
          <a:pPr marL="228600" lvl="1" indent="-228600" algn="l" defTabSz="889000">
            <a:lnSpc>
              <a:spcPct val="90000"/>
            </a:lnSpc>
            <a:spcBef>
              <a:spcPct val="0"/>
            </a:spcBef>
            <a:spcAft>
              <a:spcPct val="15000"/>
            </a:spcAft>
            <a:buChar char="••"/>
          </a:pPr>
          <a:r>
            <a:rPr lang="en-US" sz="2000" kern="1200" dirty="0" smtClean="0"/>
            <a:t>Server </a:t>
          </a:r>
          <a:r>
            <a:rPr lang="en-US" sz="2000" kern="1200" dirty="0" err="1" smtClean="0"/>
            <a:t>đáp</a:t>
          </a:r>
          <a:r>
            <a:rPr lang="en-US" sz="2000" kern="1200" dirty="0" smtClean="0"/>
            <a:t> </a:t>
          </a:r>
          <a:r>
            <a:rPr lang="en-US" sz="2000" kern="1200" dirty="0" err="1" smtClean="0"/>
            <a:t>ứng</a:t>
          </a:r>
          <a:r>
            <a:rPr lang="en-US" sz="2000" kern="1200" dirty="0" smtClean="0"/>
            <a:t> </a:t>
          </a:r>
          <a:r>
            <a:rPr lang="en-US" sz="2000" kern="1200" dirty="0" err="1" smtClean="0"/>
            <a:t>đủ</a:t>
          </a:r>
          <a:r>
            <a:rPr lang="en-US" sz="2000" kern="1200" dirty="0" smtClean="0"/>
            <a:t> </a:t>
          </a:r>
          <a:r>
            <a:rPr lang="en-US" sz="2000" kern="1200" dirty="0" err="1" smtClean="0"/>
            <a:t>các</a:t>
          </a:r>
          <a:r>
            <a:rPr lang="en-US" sz="2000" kern="1200" dirty="0" smtClean="0"/>
            <a:t> request, </a:t>
          </a:r>
          <a:r>
            <a:rPr lang="en-US" sz="2000" kern="1200" dirty="0" err="1" smtClean="0"/>
            <a:t>không</a:t>
          </a:r>
          <a:r>
            <a:rPr lang="en-US" sz="2000" kern="1200" dirty="0" smtClean="0"/>
            <a:t> </a:t>
          </a:r>
          <a:r>
            <a:rPr lang="en-US" sz="2000" kern="1200" dirty="0" err="1" smtClean="0"/>
            <a:t>bị</a:t>
          </a:r>
          <a:r>
            <a:rPr lang="en-US" sz="2000" kern="1200" dirty="0" smtClean="0"/>
            <a:t> </a:t>
          </a:r>
          <a:r>
            <a:rPr lang="en-US" sz="2000" kern="1200" dirty="0" err="1" smtClean="0"/>
            <a:t>quá</a:t>
          </a:r>
          <a:r>
            <a:rPr lang="en-US" sz="2000" kern="1200" dirty="0" smtClean="0"/>
            <a:t> </a:t>
          </a:r>
          <a:r>
            <a:rPr lang="en-US" sz="2000" kern="1200" dirty="0" err="1" smtClean="0"/>
            <a:t>tải</a:t>
          </a:r>
          <a:endParaRPr lang="en-US" sz="2000" kern="1200" dirty="0"/>
        </a:p>
      </dsp:txBody>
      <dsp:txXfrm>
        <a:off x="0" y="3427745"/>
        <a:ext cx="8991600" cy="16921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902DB-EBF3-49C5-B916-01ECAB8B3FF6}" type="datetimeFigureOut">
              <a:rPr lang="en-US" smtClean="0"/>
              <a:t>26/11/2020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AC127-E234-4F2C-83AD-951938AC3507}" type="slidenum">
              <a:rPr lang="en-US" smtClean="0"/>
              <a:t>‹#›</a:t>
            </a:fld>
            <a:endParaRPr lang="en-US"/>
          </a:p>
        </p:txBody>
      </p:sp>
    </p:spTree>
    <p:extLst>
      <p:ext uri="{BB962C8B-B14F-4D97-AF65-F5344CB8AC3E}">
        <p14:creationId xmlns:p14="http://schemas.microsoft.com/office/powerpoint/2010/main" val="379030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038976-D362-4AD0-A946-C476A3845E58}" type="datetimeFigureOut">
              <a:rPr lang="en-US" smtClean="0"/>
              <a:pPr/>
              <a:t>26/11/2020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54245-136D-4093-81C2-A3A24B40D52D}" type="slidenum">
              <a:rPr lang="en-US" smtClean="0"/>
              <a:pPr/>
              <a:t>‹#›</a:t>
            </a:fld>
            <a:endParaRPr lang="en-US"/>
          </a:p>
        </p:txBody>
      </p:sp>
    </p:spTree>
    <p:extLst>
      <p:ext uri="{BB962C8B-B14F-4D97-AF65-F5344CB8AC3E}">
        <p14:creationId xmlns:p14="http://schemas.microsoft.com/office/powerpoint/2010/main" val="1905971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55776" y="116632"/>
            <a:ext cx="6264696" cy="1143000"/>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defRPr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defRPr>
            </a:lvl1pPr>
          </a:lstStyle>
          <a:p>
            <a:r>
              <a:rPr lang="en-US" smtClean="0"/>
              <a:t>Click to edit Master title style</a:t>
            </a:r>
            <a:endParaRPr lang="en-US"/>
          </a:p>
        </p:txBody>
      </p:sp>
      <p:sp>
        <p:nvSpPr>
          <p:cNvPr id="4" name="Footer Placeholder 3"/>
          <p:cNvSpPr>
            <a:spLocks noGrp="1"/>
          </p:cNvSpPr>
          <p:nvPr>
            <p:ph type="ftr" sz="quarter" idx="11"/>
          </p:nvPr>
        </p:nvSpPr>
        <p:spPr>
          <a:xfrm>
            <a:off x="6629400" y="6536417"/>
            <a:ext cx="2895600" cy="365125"/>
          </a:xfrm>
        </p:spPr>
        <p:txBody>
          <a:bodyPr/>
          <a:lstStyle>
            <a:lvl1pPr>
              <a:defRPr sz="1400" b="1">
                <a:solidFill>
                  <a:srgbClr val="FFFF00"/>
                </a:solidFill>
                <a:latin typeface="Times New Roman" pitchFamily="18" charset="0"/>
                <a:cs typeface="Times New Roman" pitchFamily="18" charset="0"/>
              </a:defRPr>
            </a:lvl1pPr>
          </a:lstStyle>
          <a:p>
            <a:r>
              <a:rPr lang="vi-VN" smtClean="0"/>
              <a:t>Chương 1</a:t>
            </a:r>
            <a:endParaRPr lang="en-US" dirty="0"/>
          </a:p>
        </p:txBody>
      </p:sp>
      <p:sp>
        <p:nvSpPr>
          <p:cNvPr id="5" name="Slide Number Placeholder 4"/>
          <p:cNvSpPr>
            <a:spLocks noGrp="1"/>
          </p:cNvSpPr>
          <p:nvPr>
            <p:ph type="sldNum" sz="quarter" idx="12"/>
          </p:nvPr>
        </p:nvSpPr>
        <p:spPr>
          <a:xfrm>
            <a:off x="3505200" y="6492875"/>
            <a:ext cx="2133600" cy="365125"/>
          </a:xfrm>
        </p:spPr>
        <p:txBody>
          <a:bodyPr/>
          <a:lstStyle>
            <a:lvl1pPr>
              <a:defRPr sz="1400" b="1">
                <a:solidFill>
                  <a:srgbClr val="FFFF00"/>
                </a:solidFill>
                <a:latin typeface="Times New Roman" pitchFamily="18" charset="0"/>
                <a:cs typeface="Times New Roman" pitchFamily="18" charset="0"/>
              </a:defRPr>
            </a:lvl1pPr>
          </a:lstStyle>
          <a:p>
            <a:r>
              <a:rPr lang="en-US" dirty="0" err="1" smtClean="0"/>
              <a:t>Trang</a:t>
            </a:r>
            <a:r>
              <a:rPr lang="en-US" dirty="0" smtClean="0"/>
              <a:t> </a:t>
            </a:r>
            <a:fld id="{5863CD46-8096-48B5-B1C4-27A807C043A8}" type="slidenum">
              <a:rPr lang="en-US" smtClean="0"/>
              <a:pPr/>
              <a:t>‹#›</a:t>
            </a:fld>
            <a:endParaRPr lang="en-US" dirty="0"/>
          </a:p>
        </p:txBody>
      </p:sp>
    </p:spTree>
    <p:extLst>
      <p:ext uri="{BB962C8B-B14F-4D97-AF65-F5344CB8AC3E}">
        <p14:creationId xmlns:p14="http://schemas.microsoft.com/office/powerpoint/2010/main" val="394687221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28505368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17730404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233445869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285274561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34864981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69720971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56143424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704391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67347715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40132267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vi-VN" smtClean="0"/>
              <a:t>Chương 1</a:t>
            </a:r>
            <a:endParaRPr lang="en-US"/>
          </a:p>
        </p:txBody>
      </p:sp>
      <p:sp>
        <p:nvSpPr>
          <p:cNvPr id="6" name="Slide Number Placeholder 5"/>
          <p:cNvSpPr>
            <a:spLocks noGrp="1"/>
          </p:cNvSpPr>
          <p:nvPr>
            <p:ph type="sldNum" sz="quarter" idx="12"/>
          </p:nvPr>
        </p:nvSpPr>
        <p:spPr/>
        <p:txBody>
          <a:bodyPr/>
          <a:lstStyle/>
          <a:p>
            <a:fld id="{26207E2D-7733-4100-9829-4094BD74F94F}" type="slidenum">
              <a:rPr lang="en-US" smtClean="0"/>
              <a:t>‹#›</a:t>
            </a:fld>
            <a:endParaRPr lang="en-US"/>
          </a:p>
        </p:txBody>
      </p:sp>
      <p:cxnSp>
        <p:nvCxnSpPr>
          <p:cNvPr id="8" name="Straight Connector 7"/>
          <p:cNvCxnSpPr/>
          <p:nvPr userDrawn="1"/>
        </p:nvCxnSpPr>
        <p:spPr>
          <a:xfrm>
            <a:off x="457200" y="954133"/>
            <a:ext cx="8686801"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52060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0867831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120543320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2267744" y="90493"/>
            <a:ext cx="6696744" cy="136815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2267744" y="203069"/>
            <a:ext cx="669674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solidFill>
                  <a:srgbClr val="FF0000"/>
                </a:soli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4139952" y="6569075"/>
            <a:ext cx="1269504" cy="365125"/>
          </a:xfrm>
        </p:spPr>
        <p:txBody>
          <a:bodyPr/>
          <a:lstStyle>
            <a:lvl1pPr>
              <a:defRPr sz="1200" b="1">
                <a:solidFill>
                  <a:srgbClr val="FFFF00"/>
                </a:solidFill>
                <a:latin typeface="Times New Roman" pitchFamily="18" charset="0"/>
                <a:cs typeface="Times New Roman" pitchFamily="18" charset="0"/>
              </a:defRPr>
            </a:lvl1pPr>
          </a:lstStyle>
          <a:p>
            <a:r>
              <a:rPr lang="en-US" dirty="0" err="1" smtClean="0"/>
              <a:t>Trang</a:t>
            </a:r>
            <a:r>
              <a:rPr lang="en-US" dirty="0" smtClean="0"/>
              <a:t> </a:t>
            </a:r>
            <a:fld id="{36188F58-B107-4B07-A932-A0CC9D88BAAE}" type="slidenum">
              <a:rPr lang="en-US" smtClean="0"/>
              <a:pPr/>
              <a:t>‹#›</a:t>
            </a:fld>
            <a:endParaRPr lang="en-US" dirty="0"/>
          </a:p>
        </p:txBody>
      </p:sp>
      <p:sp>
        <p:nvSpPr>
          <p:cNvPr id="4" name="Footer Placeholder 3"/>
          <p:cNvSpPr>
            <a:spLocks noGrp="1"/>
          </p:cNvSpPr>
          <p:nvPr>
            <p:ph type="ftr" sz="quarter" idx="11"/>
          </p:nvPr>
        </p:nvSpPr>
        <p:spPr>
          <a:xfrm>
            <a:off x="7133456" y="6583589"/>
            <a:ext cx="2391544" cy="365125"/>
          </a:xfrm>
        </p:spPr>
        <p:txBody>
          <a:bodyPr>
            <a:scene3d>
              <a:camera prst="orthographicFront"/>
              <a:lightRig rig="threePt" dir="t"/>
            </a:scene3d>
            <a:sp3d extrusionH="57150">
              <a:bevelT w="69850" h="38100" prst="cross"/>
            </a:sp3d>
          </a:bodyPr>
          <a:lstStyle>
            <a:lvl1pPr>
              <a:defRPr sz="1200" b="1">
                <a:solidFill>
                  <a:srgbClr val="FFFF00"/>
                </a:solidFill>
                <a:latin typeface="Times New Roman" pitchFamily="18" charset="0"/>
                <a:cs typeface="Times New Roman" pitchFamily="18" charset="0"/>
              </a:defRPr>
            </a:lvl1pPr>
          </a:lstStyle>
          <a:p>
            <a:r>
              <a:rPr lang="vi-VN" smtClean="0"/>
              <a:t>Chương 1</a:t>
            </a:r>
            <a:endParaRPr lang="en-US" dirty="0"/>
          </a:p>
        </p:txBody>
      </p:sp>
      <p:sp>
        <p:nvSpPr>
          <p:cNvPr id="9" name="Text Placeholder 8"/>
          <p:cNvSpPr>
            <a:spLocks noGrp="1"/>
          </p:cNvSpPr>
          <p:nvPr>
            <p:ph type="body" sz="quarter" idx="13" hasCustomPrompt="1"/>
          </p:nvPr>
        </p:nvSpPr>
        <p:spPr>
          <a:xfrm>
            <a:off x="755650" y="1916113"/>
            <a:ext cx="7777163" cy="1296863"/>
          </a:xfrm>
        </p:spPr>
        <p:txBody>
          <a:bodyPr/>
          <a:lstStyle>
            <a:lvl1pPr marL="0" indent="0">
              <a:buNone/>
              <a:defRPr b="1" cap="none" spc="0" baseline="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defRPr>
            </a:lvl1pPr>
            <a:lvl2pPr marL="457200" indent="0">
              <a:buNone/>
              <a:defRPr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2pPr>
          </a:lstStyle>
          <a:p>
            <a:pPr lvl="0"/>
            <a:r>
              <a:rPr lang="en-US" smtClean="0"/>
              <a:t>I. Click to edit Master text styles</a:t>
            </a:r>
          </a:p>
          <a:p>
            <a:pPr lvl="1"/>
            <a:r>
              <a:rPr lang="en-US" smtClean="0"/>
              <a:t>1. Second level</a:t>
            </a:r>
          </a:p>
          <a:p>
            <a:pPr lvl="1"/>
            <a:endParaRPr lang="en-US" smtClean="0"/>
          </a:p>
        </p:txBody>
      </p:sp>
      <p:sp>
        <p:nvSpPr>
          <p:cNvPr id="10" name="Text Placeholder 8"/>
          <p:cNvSpPr>
            <a:spLocks noGrp="1"/>
          </p:cNvSpPr>
          <p:nvPr>
            <p:ph type="body" sz="quarter" idx="14" hasCustomPrompt="1"/>
          </p:nvPr>
        </p:nvSpPr>
        <p:spPr>
          <a:xfrm>
            <a:off x="755576" y="3356992"/>
            <a:ext cx="7777163" cy="1296863"/>
          </a:xfrm>
        </p:spPr>
        <p:txBody>
          <a:bodyPr/>
          <a:lstStyle>
            <a:lvl1pPr marL="0" indent="0">
              <a:buNone/>
              <a:defRPr b="1" cap="none" spc="0" baseline="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defRPr>
            </a:lvl1pPr>
            <a:lvl2pPr marL="457200" indent="0">
              <a:buNone/>
              <a:defRPr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2pPr>
          </a:lstStyle>
          <a:p>
            <a:pPr lvl="0"/>
            <a:r>
              <a:rPr lang="en-US" smtClean="0"/>
              <a:t>II. Click to edit Master text styles</a:t>
            </a:r>
          </a:p>
          <a:p>
            <a:pPr lvl="1"/>
            <a:r>
              <a:rPr lang="en-US" smtClean="0"/>
              <a:t>1. Second level</a:t>
            </a:r>
          </a:p>
          <a:p>
            <a:pPr lvl="1"/>
            <a:endParaRPr lang="en-US" smtClean="0"/>
          </a:p>
        </p:txBody>
      </p:sp>
      <p:cxnSp>
        <p:nvCxnSpPr>
          <p:cNvPr id="12" name="Straight Connector 11"/>
          <p:cNvCxnSpPr/>
          <p:nvPr userDrawn="1"/>
        </p:nvCxnSpPr>
        <p:spPr>
          <a:xfrm>
            <a:off x="1691680" y="1458645"/>
            <a:ext cx="7272808"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596333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vi-VN" smtClean="0"/>
              <a:t>Chương 1</a:t>
            </a:r>
            <a:endParaRPr lang="en-US"/>
          </a:p>
        </p:txBody>
      </p:sp>
      <p:sp>
        <p:nvSpPr>
          <p:cNvPr id="6" name="Slide Number Placeholder 5"/>
          <p:cNvSpPr>
            <a:spLocks noGrp="1"/>
          </p:cNvSpPr>
          <p:nvPr>
            <p:ph type="sldNum" sz="quarter" idx="12"/>
          </p:nvPr>
        </p:nvSpPr>
        <p:spPr/>
        <p:txBody>
          <a:bodyPr/>
          <a:lstStyle/>
          <a:p>
            <a:fld id="{26207E2D-7733-4100-9829-4094BD74F94F}" type="slidenum">
              <a:rPr lang="en-US" smtClean="0"/>
              <a:t>‹#›</a:t>
            </a:fld>
            <a:endParaRPr lang="en-US"/>
          </a:p>
        </p:txBody>
      </p:sp>
      <p:cxnSp>
        <p:nvCxnSpPr>
          <p:cNvPr id="8" name="Straight Connector 7"/>
          <p:cNvCxnSpPr/>
          <p:nvPr userDrawn="1"/>
        </p:nvCxnSpPr>
        <p:spPr>
          <a:xfrm>
            <a:off x="457200" y="954133"/>
            <a:ext cx="8686801"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497774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6" name="Text Placeholder 15"/>
          <p:cNvSpPr>
            <a:spLocks noGrp="1"/>
          </p:cNvSpPr>
          <p:nvPr>
            <p:ph type="body" sz="quarter" idx="13" hasCustomPrompt="1"/>
          </p:nvPr>
        </p:nvSpPr>
        <p:spPr>
          <a:xfrm>
            <a:off x="683568" y="2852936"/>
            <a:ext cx="7992888" cy="1584548"/>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buNone/>
              <a:defRPr sz="3600" b="1" cap="none" spc="0" baseline="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pPr lvl="0"/>
            <a:r>
              <a:rPr lang="en-US" smtClean="0"/>
              <a:t>ĐƯỜNG LỐI CÁCH MẠNG CỦA ĐẢNG CỘNG SẢN VIỆT NAM</a:t>
            </a:r>
          </a:p>
        </p:txBody>
      </p:sp>
      <p:sp>
        <p:nvSpPr>
          <p:cNvPr id="18" name="Text Placeholder 17"/>
          <p:cNvSpPr>
            <a:spLocks noGrp="1"/>
          </p:cNvSpPr>
          <p:nvPr>
            <p:ph type="body" sz="quarter" idx="14" hasCustomPrompt="1"/>
          </p:nvPr>
        </p:nvSpPr>
        <p:spPr>
          <a:xfrm>
            <a:off x="1871661" y="2060848"/>
            <a:ext cx="5400675" cy="647973"/>
          </a:xfrm>
        </p:spPr>
        <p:txBody>
          <a:bodyPr/>
          <a:lstStyle>
            <a:lvl1pPr marL="0" indent="0" algn="ctr">
              <a:buNone/>
              <a:defRPr b="1" cap="none" spc="0" baseline="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defRPr>
            </a:lvl1pPr>
          </a:lstStyle>
          <a:p>
            <a:pPr lvl="0"/>
            <a:r>
              <a:rPr lang="en-US" smtClean="0"/>
              <a:t>Bài giảng môn học: </a:t>
            </a:r>
            <a:endParaRPr lang="en-US"/>
          </a:p>
        </p:txBody>
      </p:sp>
    </p:spTree>
    <p:extLst>
      <p:ext uri="{BB962C8B-B14F-4D97-AF65-F5344CB8AC3E}">
        <p14:creationId xmlns:p14="http://schemas.microsoft.com/office/powerpoint/2010/main" val="2056158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222667712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54004922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253511036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241925348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9705999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6" name="Text Placeholder 15"/>
          <p:cNvSpPr>
            <a:spLocks noGrp="1"/>
          </p:cNvSpPr>
          <p:nvPr>
            <p:ph type="body" sz="quarter" idx="13" hasCustomPrompt="1"/>
          </p:nvPr>
        </p:nvSpPr>
        <p:spPr>
          <a:xfrm>
            <a:off x="683568" y="2852936"/>
            <a:ext cx="7992888" cy="1584548"/>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buNone/>
              <a:defRPr sz="3600" b="1" cap="none" spc="0" baseline="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pPr lvl="0"/>
            <a:r>
              <a:rPr lang="en-US" smtClean="0"/>
              <a:t>ĐƯỜNG LỐI CÁCH MẠNG CỦA ĐẢNG CỘNG SẢN VIỆT NAM</a:t>
            </a:r>
          </a:p>
        </p:txBody>
      </p:sp>
      <p:sp>
        <p:nvSpPr>
          <p:cNvPr id="18" name="Text Placeholder 17"/>
          <p:cNvSpPr>
            <a:spLocks noGrp="1"/>
          </p:cNvSpPr>
          <p:nvPr>
            <p:ph type="body" sz="quarter" idx="14" hasCustomPrompt="1"/>
          </p:nvPr>
        </p:nvSpPr>
        <p:spPr>
          <a:xfrm>
            <a:off x="1871661" y="2060848"/>
            <a:ext cx="5400675" cy="647973"/>
          </a:xfrm>
        </p:spPr>
        <p:txBody>
          <a:bodyPr/>
          <a:lstStyle>
            <a:lvl1pPr marL="0" indent="0" algn="ctr">
              <a:buNone/>
              <a:defRPr b="1" cap="none" spc="0" baseline="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defRPr>
            </a:lvl1pPr>
          </a:lstStyle>
          <a:p>
            <a:pPr lvl="0"/>
            <a:r>
              <a:rPr lang="en-US" smtClean="0"/>
              <a:t>Bài giảng môn học: </a:t>
            </a:r>
            <a:endParaRPr lang="en-US"/>
          </a:p>
        </p:txBody>
      </p:sp>
    </p:spTree>
    <p:extLst>
      <p:ext uri="{BB962C8B-B14F-4D97-AF65-F5344CB8AC3E}">
        <p14:creationId xmlns:p14="http://schemas.microsoft.com/office/powerpoint/2010/main" val="39435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04606566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248873894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423259511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289338816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7650235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22757534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423162942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144030624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1332946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3553340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92974966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55323270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180387319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83712697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187482376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vi-VN" smtClean="0"/>
              <a:t>Chương 1</a:t>
            </a:r>
            <a:endParaRPr lang="en-US"/>
          </a:p>
        </p:txBody>
      </p:sp>
      <p:sp>
        <p:nvSpPr>
          <p:cNvPr id="6" name="Slide Number Placeholder 5"/>
          <p:cNvSpPr>
            <a:spLocks noGrp="1"/>
          </p:cNvSpPr>
          <p:nvPr>
            <p:ph type="sldNum" sz="quarter" idx="12"/>
          </p:nvPr>
        </p:nvSpPr>
        <p:spPr/>
        <p:txBody>
          <a:bodyPr/>
          <a:lstStyle/>
          <a:p>
            <a:fld id="{26207E2D-7733-4100-9829-4094BD74F94F}" type="slidenum">
              <a:rPr lang="en-US" smtClean="0"/>
              <a:t>‹#›</a:t>
            </a:fld>
            <a:endParaRPr lang="en-US"/>
          </a:p>
        </p:txBody>
      </p:sp>
      <p:cxnSp>
        <p:nvCxnSpPr>
          <p:cNvPr id="8" name="Straight Connector 7"/>
          <p:cNvCxnSpPr/>
          <p:nvPr userDrawn="1"/>
        </p:nvCxnSpPr>
        <p:spPr>
          <a:xfrm>
            <a:off x="457200" y="954133"/>
            <a:ext cx="8686801"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891952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vi-VN" smtClean="0"/>
              <a:t>Chương 1</a:t>
            </a:r>
            <a:endParaRPr lang="en-US"/>
          </a:p>
        </p:txBody>
      </p:sp>
      <p:sp>
        <p:nvSpPr>
          <p:cNvPr id="6" name="Slide Number Placeholder 5"/>
          <p:cNvSpPr>
            <a:spLocks noGrp="1"/>
          </p:cNvSpPr>
          <p:nvPr>
            <p:ph type="sldNum" sz="quarter" idx="12"/>
          </p:nvPr>
        </p:nvSpPr>
        <p:spPr/>
        <p:txBody>
          <a:bodyPr/>
          <a:lstStyle/>
          <a:p>
            <a:fld id="{5863CD46-8096-48B5-B1C4-27A807C043A8}" type="slidenum">
              <a:rPr lang="en-US" smtClean="0"/>
              <a:pPr/>
              <a:t>‹#›</a:t>
            </a:fld>
            <a:endParaRPr lang="en-US"/>
          </a:p>
        </p:txBody>
      </p:sp>
    </p:spTree>
    <p:extLst>
      <p:ext uri="{BB962C8B-B14F-4D97-AF65-F5344CB8AC3E}">
        <p14:creationId xmlns:p14="http://schemas.microsoft.com/office/powerpoint/2010/main" val="2496422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Text Placeholder 15"/>
          <p:cNvSpPr>
            <a:spLocks noGrp="1"/>
          </p:cNvSpPr>
          <p:nvPr>
            <p:ph type="body" sz="quarter" idx="13" hasCustomPrompt="1"/>
          </p:nvPr>
        </p:nvSpPr>
        <p:spPr>
          <a:xfrm>
            <a:off x="683568" y="2852936"/>
            <a:ext cx="7992888" cy="1584548"/>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buNone/>
              <a:defRPr sz="3600" b="1" cap="none" spc="0" baseline="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pPr lvl="0"/>
            <a:r>
              <a:rPr lang="en-US" smtClean="0"/>
              <a:t>ĐƯỜNG LỐI CÁCH MẠNG CỦA ĐẢNG CỘNG SẢN VIỆT NAM</a:t>
            </a:r>
          </a:p>
        </p:txBody>
      </p:sp>
      <p:sp>
        <p:nvSpPr>
          <p:cNvPr id="18" name="Text Placeholder 17"/>
          <p:cNvSpPr>
            <a:spLocks noGrp="1"/>
          </p:cNvSpPr>
          <p:nvPr>
            <p:ph type="body" sz="quarter" idx="14" hasCustomPrompt="1"/>
          </p:nvPr>
        </p:nvSpPr>
        <p:spPr>
          <a:xfrm>
            <a:off x="1871661" y="2060848"/>
            <a:ext cx="5400675" cy="647973"/>
          </a:xfrm>
        </p:spPr>
        <p:txBody>
          <a:bodyPr/>
          <a:lstStyle>
            <a:lvl1pPr marL="0" indent="0" algn="ctr">
              <a:buNone/>
              <a:defRPr b="1" cap="none" spc="0" baseline="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defRPr>
            </a:lvl1pPr>
          </a:lstStyle>
          <a:p>
            <a:pPr lvl="0"/>
            <a:r>
              <a:rPr lang="en-US" smtClean="0"/>
              <a:t>Bài giảng môn học: </a:t>
            </a:r>
            <a:endParaRPr lang="en-US"/>
          </a:p>
        </p:txBody>
      </p:sp>
    </p:spTree>
    <p:extLst>
      <p:ext uri="{BB962C8B-B14F-4D97-AF65-F5344CB8AC3E}">
        <p14:creationId xmlns:p14="http://schemas.microsoft.com/office/powerpoint/2010/main" val="9942779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55776" y="116632"/>
            <a:ext cx="6264696" cy="1143000"/>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defRPr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273939875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6" name="Text Placeholder 15"/>
          <p:cNvSpPr>
            <a:spLocks noGrp="1"/>
          </p:cNvSpPr>
          <p:nvPr>
            <p:ph type="body" sz="quarter" idx="13" hasCustomPrompt="1"/>
          </p:nvPr>
        </p:nvSpPr>
        <p:spPr>
          <a:xfrm>
            <a:off x="683568" y="2852936"/>
            <a:ext cx="7992888" cy="1584548"/>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buNone/>
              <a:defRPr sz="3600" b="1" cap="none" spc="0" baseline="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pPr lvl="0"/>
            <a:r>
              <a:rPr lang="en-US" smtClean="0"/>
              <a:t>ĐƯỜNG LỐI CÁCH MẠNG CỦA ĐẢNG CỘNG SẢN VIỆT NAM</a:t>
            </a:r>
          </a:p>
        </p:txBody>
      </p:sp>
      <p:sp>
        <p:nvSpPr>
          <p:cNvPr id="18" name="Text Placeholder 17"/>
          <p:cNvSpPr>
            <a:spLocks noGrp="1"/>
          </p:cNvSpPr>
          <p:nvPr>
            <p:ph type="body" sz="quarter" idx="14" hasCustomPrompt="1"/>
          </p:nvPr>
        </p:nvSpPr>
        <p:spPr>
          <a:xfrm>
            <a:off x="1871661" y="2060848"/>
            <a:ext cx="5400675" cy="647973"/>
          </a:xfrm>
        </p:spPr>
        <p:txBody>
          <a:bodyPr/>
          <a:lstStyle>
            <a:lvl1pPr marL="0" indent="0" algn="ctr">
              <a:buNone/>
              <a:defRPr b="1" cap="none" spc="0" baseline="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defRPr>
            </a:lvl1pPr>
          </a:lstStyle>
          <a:p>
            <a:pPr lvl="0"/>
            <a:r>
              <a:rPr lang="en-US" smtClean="0"/>
              <a:t>Bài giảng môn học: </a:t>
            </a:r>
            <a:endParaRPr lang="en-US"/>
          </a:p>
        </p:txBody>
      </p:sp>
    </p:spTree>
    <p:extLst>
      <p:ext uri="{BB962C8B-B14F-4D97-AF65-F5344CB8AC3E}">
        <p14:creationId xmlns:p14="http://schemas.microsoft.com/office/powerpoint/2010/main" val="2812357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pPr defTabSz="685800"/>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defTabSz="685800"/>
            <a:r>
              <a:rPr lang="vi-VN" smtClean="0"/>
              <a:t>Chương 1</a:t>
            </a:r>
            <a:endParaRPr lang="en-US"/>
          </a:p>
        </p:txBody>
      </p:sp>
      <p:sp>
        <p:nvSpPr>
          <p:cNvPr id="9" name="Slide Number Placeholder 8"/>
          <p:cNvSpPr>
            <a:spLocks noGrp="1"/>
          </p:cNvSpPr>
          <p:nvPr>
            <p:ph type="sldNum" sz="quarter" idx="12"/>
          </p:nvPr>
        </p:nvSpPr>
        <p:spPr/>
        <p:txBody>
          <a:bodyPr/>
          <a:lstStyle/>
          <a:p>
            <a:pPr defTabSz="685800"/>
            <a:fld id="{B2DC25EE-239B-4C5F-AAD1-255A7D5F1EE2}" type="slidenum">
              <a:rPr lang="en-US" smtClean="0"/>
              <a:pPr defTabSz="685800"/>
              <a:t>‹#›</a:t>
            </a:fld>
            <a:endParaRPr lang="en-US"/>
          </a:p>
        </p:txBody>
      </p:sp>
    </p:spTree>
    <p:extLst>
      <p:ext uri="{BB962C8B-B14F-4D97-AF65-F5344CB8AC3E}">
        <p14:creationId xmlns:p14="http://schemas.microsoft.com/office/powerpoint/2010/main" val="2277619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602504897"/>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Text Placeholder 15"/>
          <p:cNvSpPr>
            <a:spLocks noGrp="1"/>
          </p:cNvSpPr>
          <p:nvPr>
            <p:ph type="body" sz="quarter" idx="13" hasCustomPrompt="1"/>
          </p:nvPr>
        </p:nvSpPr>
        <p:spPr>
          <a:xfrm>
            <a:off x="683568" y="2852936"/>
            <a:ext cx="7992888" cy="1584548"/>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buNone/>
              <a:defRPr sz="2700" b="1" cap="none" spc="0" baseline="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pPr lvl="0"/>
            <a:r>
              <a:rPr lang="en-US" smtClean="0"/>
              <a:t>ĐƯỜNG LỐI CÁCH MẠNG CỦA ĐẢNG CỘNG SẢN VIỆT NAM</a:t>
            </a:r>
          </a:p>
        </p:txBody>
      </p:sp>
      <p:sp>
        <p:nvSpPr>
          <p:cNvPr id="18" name="Text Placeholder 17"/>
          <p:cNvSpPr>
            <a:spLocks noGrp="1"/>
          </p:cNvSpPr>
          <p:nvPr>
            <p:ph type="body" sz="quarter" idx="14" hasCustomPrompt="1"/>
          </p:nvPr>
        </p:nvSpPr>
        <p:spPr>
          <a:xfrm>
            <a:off x="1871662" y="2060850"/>
            <a:ext cx="5400675" cy="647973"/>
          </a:xfrm>
        </p:spPr>
        <p:txBody>
          <a:bodyPr/>
          <a:lstStyle>
            <a:lvl1pPr marL="0" indent="0" algn="ctr">
              <a:buNone/>
              <a:defRPr b="1" cap="none" spc="0" baseline="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defRPr>
            </a:lvl1pPr>
          </a:lstStyle>
          <a:p>
            <a:pPr lvl="0"/>
            <a:r>
              <a:rPr lang="en-US" smtClean="0"/>
              <a:t>Bài giảng môn học: </a:t>
            </a:r>
            <a:endParaRPr lang="en-US"/>
          </a:p>
        </p:txBody>
      </p:sp>
    </p:spTree>
    <p:extLst>
      <p:ext uri="{BB962C8B-B14F-4D97-AF65-F5344CB8AC3E}">
        <p14:creationId xmlns:p14="http://schemas.microsoft.com/office/powerpoint/2010/main" val="10688990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83081373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t>Chương 1</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08720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Text Placeholder 15"/>
          <p:cNvSpPr>
            <a:spLocks noGrp="1"/>
          </p:cNvSpPr>
          <p:nvPr>
            <p:ph type="body" sz="quarter" idx="13" hasCustomPrompt="1"/>
          </p:nvPr>
        </p:nvSpPr>
        <p:spPr>
          <a:xfrm>
            <a:off x="683568" y="2852936"/>
            <a:ext cx="7992888" cy="1584548"/>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buNone/>
              <a:defRPr sz="3600" b="1" cap="none" spc="0" baseline="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pPr lvl="0"/>
            <a:r>
              <a:rPr lang="en-US" smtClean="0"/>
              <a:t>ĐƯỜNG LỐI CÁCH MẠNG CỦA ĐẢNG CỘNG SẢN VIỆT NAM</a:t>
            </a:r>
          </a:p>
        </p:txBody>
      </p:sp>
      <p:sp>
        <p:nvSpPr>
          <p:cNvPr id="18" name="Text Placeholder 17"/>
          <p:cNvSpPr>
            <a:spLocks noGrp="1"/>
          </p:cNvSpPr>
          <p:nvPr>
            <p:ph type="body" sz="quarter" idx="14" hasCustomPrompt="1"/>
          </p:nvPr>
        </p:nvSpPr>
        <p:spPr>
          <a:xfrm>
            <a:off x="1871661" y="2060848"/>
            <a:ext cx="5400675" cy="647973"/>
          </a:xfrm>
        </p:spPr>
        <p:txBody>
          <a:bodyPr/>
          <a:lstStyle>
            <a:lvl1pPr marL="0" indent="0" algn="ctr">
              <a:buNone/>
              <a:defRPr b="1" cap="none" spc="0" baseline="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defRPr>
            </a:lvl1pPr>
          </a:lstStyle>
          <a:p>
            <a:pPr lvl="0"/>
            <a:r>
              <a:rPr lang="en-US" smtClean="0"/>
              <a:t>Bài giảng môn học: </a:t>
            </a:r>
            <a:endParaRPr lang="en-US"/>
          </a:p>
        </p:txBody>
      </p:sp>
    </p:spTree>
    <p:extLst>
      <p:ext uri="{BB962C8B-B14F-4D97-AF65-F5344CB8AC3E}">
        <p14:creationId xmlns:p14="http://schemas.microsoft.com/office/powerpoint/2010/main" val="37034904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144828772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t>Chương 1</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62583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Text Placeholder 15"/>
          <p:cNvSpPr>
            <a:spLocks noGrp="1"/>
          </p:cNvSpPr>
          <p:nvPr>
            <p:ph type="body" sz="quarter" idx="13" hasCustomPrompt="1"/>
          </p:nvPr>
        </p:nvSpPr>
        <p:spPr>
          <a:xfrm>
            <a:off x="683568" y="2852936"/>
            <a:ext cx="7992888" cy="1584548"/>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buNone/>
              <a:defRPr sz="3600" b="1" cap="none" spc="0" baseline="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pPr lvl="0"/>
            <a:r>
              <a:rPr lang="en-US" smtClean="0"/>
              <a:t>ĐƯỜNG LỐI CÁCH MẠNG CỦA ĐẢNG CỘNG SẢN VIỆT NAM</a:t>
            </a:r>
          </a:p>
        </p:txBody>
      </p:sp>
      <p:sp>
        <p:nvSpPr>
          <p:cNvPr id="18" name="Text Placeholder 17"/>
          <p:cNvSpPr>
            <a:spLocks noGrp="1"/>
          </p:cNvSpPr>
          <p:nvPr>
            <p:ph type="body" sz="quarter" idx="14" hasCustomPrompt="1"/>
          </p:nvPr>
        </p:nvSpPr>
        <p:spPr>
          <a:xfrm>
            <a:off x="1871661" y="2060848"/>
            <a:ext cx="5400675" cy="647973"/>
          </a:xfrm>
        </p:spPr>
        <p:txBody>
          <a:bodyPr/>
          <a:lstStyle>
            <a:lvl1pPr marL="0" indent="0" algn="ctr">
              <a:buNone/>
              <a:defRPr b="1" cap="none" spc="0" baseline="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defRPr>
            </a:lvl1pPr>
          </a:lstStyle>
          <a:p>
            <a:pPr lvl="0"/>
            <a:r>
              <a:rPr lang="en-US" smtClean="0"/>
              <a:t>Bài giảng môn học: </a:t>
            </a:r>
            <a:endParaRPr lang="en-US"/>
          </a:p>
        </p:txBody>
      </p:sp>
    </p:spTree>
    <p:extLst>
      <p:ext uri="{BB962C8B-B14F-4D97-AF65-F5344CB8AC3E}">
        <p14:creationId xmlns:p14="http://schemas.microsoft.com/office/powerpoint/2010/main" val="27460572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249519556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t>Chương 1</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587696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Text Placeholder 15"/>
          <p:cNvSpPr>
            <a:spLocks noGrp="1"/>
          </p:cNvSpPr>
          <p:nvPr>
            <p:ph type="body" sz="quarter" idx="13" hasCustomPrompt="1"/>
          </p:nvPr>
        </p:nvSpPr>
        <p:spPr>
          <a:xfrm>
            <a:off x="683568" y="2852936"/>
            <a:ext cx="7992888" cy="1584548"/>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buNone/>
              <a:defRPr sz="3600" b="1" cap="none" spc="0" baseline="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pPr lvl="0"/>
            <a:r>
              <a:rPr lang="en-US" smtClean="0"/>
              <a:t>ĐƯỜNG LỐI CÁCH MẠNG CỦA ĐẢNG CỘNG SẢN VIỆT NAM</a:t>
            </a:r>
          </a:p>
        </p:txBody>
      </p:sp>
      <p:sp>
        <p:nvSpPr>
          <p:cNvPr id="18" name="Text Placeholder 17"/>
          <p:cNvSpPr>
            <a:spLocks noGrp="1"/>
          </p:cNvSpPr>
          <p:nvPr>
            <p:ph type="body" sz="quarter" idx="14" hasCustomPrompt="1"/>
          </p:nvPr>
        </p:nvSpPr>
        <p:spPr>
          <a:xfrm>
            <a:off x="1871661" y="2060848"/>
            <a:ext cx="5400675" cy="647973"/>
          </a:xfrm>
        </p:spPr>
        <p:txBody>
          <a:bodyPr/>
          <a:lstStyle>
            <a:lvl1pPr marL="0" indent="0" algn="ctr">
              <a:buNone/>
              <a:defRPr b="1" cap="none" spc="0" baseline="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defRPr>
            </a:lvl1pPr>
          </a:lstStyle>
          <a:p>
            <a:pPr lvl="0"/>
            <a:r>
              <a:rPr lang="en-US" smtClean="0"/>
              <a:t>Bài giảng môn học: </a:t>
            </a:r>
            <a:endParaRPr lang="en-US"/>
          </a:p>
        </p:txBody>
      </p:sp>
    </p:spTree>
    <p:extLst>
      <p:ext uri="{BB962C8B-B14F-4D97-AF65-F5344CB8AC3E}">
        <p14:creationId xmlns:p14="http://schemas.microsoft.com/office/powerpoint/2010/main" val="213163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108047095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731053509"/>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t>Chương 1</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388769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Text Placeholder 15"/>
          <p:cNvSpPr>
            <a:spLocks noGrp="1"/>
          </p:cNvSpPr>
          <p:nvPr>
            <p:ph type="body" sz="quarter" idx="13" hasCustomPrompt="1"/>
          </p:nvPr>
        </p:nvSpPr>
        <p:spPr>
          <a:xfrm>
            <a:off x="683568" y="2852936"/>
            <a:ext cx="7992888" cy="1584548"/>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buNone/>
              <a:defRPr sz="3600" b="1" cap="none" spc="0" baseline="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pPr lvl="0"/>
            <a:r>
              <a:rPr lang="en-US" smtClean="0"/>
              <a:t>ĐƯỜNG LỐI CÁCH MẠNG CỦA ĐẢNG CỘNG SẢN VIỆT NAM</a:t>
            </a:r>
          </a:p>
        </p:txBody>
      </p:sp>
      <p:sp>
        <p:nvSpPr>
          <p:cNvPr id="18" name="Text Placeholder 17"/>
          <p:cNvSpPr>
            <a:spLocks noGrp="1"/>
          </p:cNvSpPr>
          <p:nvPr>
            <p:ph type="body" sz="quarter" idx="14" hasCustomPrompt="1"/>
          </p:nvPr>
        </p:nvSpPr>
        <p:spPr>
          <a:xfrm>
            <a:off x="1871661" y="2060848"/>
            <a:ext cx="5400675" cy="647973"/>
          </a:xfrm>
        </p:spPr>
        <p:txBody>
          <a:bodyPr/>
          <a:lstStyle>
            <a:lvl1pPr marL="0" indent="0" algn="ctr">
              <a:buNone/>
              <a:defRPr b="1" cap="none" spc="0" baseline="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defRPr>
            </a:lvl1pPr>
          </a:lstStyle>
          <a:p>
            <a:pPr lvl="0"/>
            <a:r>
              <a:rPr lang="en-US" smtClean="0"/>
              <a:t>Bài giảng môn học: </a:t>
            </a:r>
            <a:endParaRPr lang="en-US"/>
          </a:p>
        </p:txBody>
      </p:sp>
    </p:spTree>
    <p:extLst>
      <p:ext uri="{BB962C8B-B14F-4D97-AF65-F5344CB8AC3E}">
        <p14:creationId xmlns:p14="http://schemas.microsoft.com/office/powerpoint/2010/main" val="22686451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C4210F-5C08-4572-BCDC-62000E063133}"/>
              </a:ext>
            </a:extLst>
          </p:cNvPr>
          <p:cNvSpPr>
            <a:spLocks noGrp="1"/>
          </p:cNvSpPr>
          <p:nvPr>
            <p:ph type="ctrTitle"/>
          </p:nvPr>
        </p:nvSpPr>
        <p:spPr>
          <a:xfrm>
            <a:off x="1143000" y="1122363"/>
            <a:ext cx="6858000" cy="2387600"/>
          </a:xfrm>
        </p:spPr>
        <p:txBody>
          <a:bodyPr anchor="b"/>
          <a:lstStyle>
            <a:lvl1pPr algn="ctr">
              <a:defRPr sz="4500"/>
            </a:lvl1pPr>
          </a:lstStyle>
          <a:p>
            <a:r>
              <a:rPr lang="vi-VN"/>
              <a:t>Bấm để sửa kiểu tiêu đề Bản cái</a:t>
            </a:r>
          </a:p>
        </p:txBody>
      </p:sp>
      <p:sp>
        <p:nvSpPr>
          <p:cNvPr id="3" name="Tiêu đề phụ 2">
            <a:extLst>
              <a:ext uri="{FF2B5EF4-FFF2-40B4-BE49-F238E27FC236}">
                <a16:creationId xmlns:a16="http://schemas.microsoft.com/office/drawing/2014/main" id="{7C448FCB-C396-4074-9066-6C524056696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1456FA59-19F9-4832-889F-A2BD9BD4FF47}"/>
              </a:ext>
            </a:extLst>
          </p:cNvPr>
          <p:cNvSpPr>
            <a:spLocks noGrp="1"/>
          </p:cNvSpPr>
          <p:nvPr>
            <p:ph type="dt" sz="half" idx="10"/>
          </p:nvPr>
        </p:nvSpPr>
        <p:spPr/>
        <p:txBody>
          <a:body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5" name="Chỗ dành sẵn cho Chân trang 4">
            <a:extLst>
              <a:ext uri="{FF2B5EF4-FFF2-40B4-BE49-F238E27FC236}">
                <a16:creationId xmlns:a16="http://schemas.microsoft.com/office/drawing/2014/main" id="{834131D7-DEC0-40F5-B1C5-330C19B98934}"/>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Chỗ dành sẵn cho Số hiệu Bản chiếu 5">
            <a:extLst>
              <a:ext uri="{FF2B5EF4-FFF2-40B4-BE49-F238E27FC236}">
                <a16:creationId xmlns:a16="http://schemas.microsoft.com/office/drawing/2014/main" id="{BE5394CE-7256-4321-A012-DD69AF9754E2}"/>
              </a:ext>
            </a:extLst>
          </p:cNvPr>
          <p:cNvSpPr>
            <a:spLocks noGrp="1"/>
          </p:cNvSpPr>
          <p:nvPr>
            <p:ph type="sldNum" sz="quarter" idx="12"/>
          </p:nvPr>
        </p:nvSpPr>
        <p:spPr/>
        <p:txBody>
          <a:body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300727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CFD8AC-2C05-4F1E-B37F-F24CBB5822DF}"/>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2C75136D-FEF0-4447-B828-87D84935871F}"/>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04304E-A7FC-45FB-BD70-530FB47331D0}"/>
              </a:ext>
            </a:extLst>
          </p:cNvPr>
          <p:cNvSpPr>
            <a:spLocks noGrp="1"/>
          </p:cNvSpPr>
          <p:nvPr>
            <p:ph type="dt" sz="half" idx="10"/>
          </p:nvPr>
        </p:nvSpPr>
        <p:spPr/>
        <p:txBody>
          <a:body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5" name="Chỗ dành sẵn cho Chân trang 4">
            <a:extLst>
              <a:ext uri="{FF2B5EF4-FFF2-40B4-BE49-F238E27FC236}">
                <a16:creationId xmlns:a16="http://schemas.microsoft.com/office/drawing/2014/main" id="{4CDAE376-1C49-4D66-ABED-71FE0EB474BB}"/>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Chỗ dành sẵn cho Số hiệu Bản chiếu 5">
            <a:extLst>
              <a:ext uri="{FF2B5EF4-FFF2-40B4-BE49-F238E27FC236}">
                <a16:creationId xmlns:a16="http://schemas.microsoft.com/office/drawing/2014/main" id="{57BBC7F0-3390-4927-81E0-0ABDF2EF0DED}"/>
              </a:ext>
            </a:extLst>
          </p:cNvPr>
          <p:cNvSpPr>
            <a:spLocks noGrp="1"/>
          </p:cNvSpPr>
          <p:nvPr>
            <p:ph type="sldNum" sz="quarter" idx="12"/>
          </p:nvPr>
        </p:nvSpPr>
        <p:spPr/>
        <p:txBody>
          <a:body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6764714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8B400A-489A-4A31-9DF6-C631FFFFCC99}"/>
              </a:ext>
            </a:extLst>
          </p:cNvPr>
          <p:cNvSpPr>
            <a:spLocks noGrp="1"/>
          </p:cNvSpPr>
          <p:nvPr>
            <p:ph type="title"/>
          </p:nvPr>
        </p:nvSpPr>
        <p:spPr>
          <a:xfrm>
            <a:off x="623888" y="1709739"/>
            <a:ext cx="7886700" cy="2852737"/>
          </a:xfrm>
        </p:spPr>
        <p:txBody>
          <a:bodyPr anchor="b"/>
          <a:lstStyle>
            <a:lvl1pPr>
              <a:defRPr sz="4500"/>
            </a:lvl1pPr>
          </a:lstStyle>
          <a:p>
            <a:r>
              <a:rPr lang="vi-VN"/>
              <a:t>Bấm để sửa kiểu tiêu đề Bản cái</a:t>
            </a:r>
          </a:p>
        </p:txBody>
      </p:sp>
      <p:sp>
        <p:nvSpPr>
          <p:cNvPr id="3" name="Chỗ dành sẵn cho Văn bản 2">
            <a:extLst>
              <a:ext uri="{FF2B5EF4-FFF2-40B4-BE49-F238E27FC236}">
                <a16:creationId xmlns:a16="http://schemas.microsoft.com/office/drawing/2014/main" id="{E5C946A2-4B86-4202-8745-502B50F1965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0C37E884-D745-40DA-8B14-3C5F3D362867}"/>
              </a:ext>
            </a:extLst>
          </p:cNvPr>
          <p:cNvSpPr>
            <a:spLocks noGrp="1"/>
          </p:cNvSpPr>
          <p:nvPr>
            <p:ph type="dt" sz="half" idx="10"/>
          </p:nvPr>
        </p:nvSpPr>
        <p:spPr/>
        <p:txBody>
          <a:body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5" name="Chỗ dành sẵn cho Chân trang 4">
            <a:extLst>
              <a:ext uri="{FF2B5EF4-FFF2-40B4-BE49-F238E27FC236}">
                <a16:creationId xmlns:a16="http://schemas.microsoft.com/office/drawing/2014/main" id="{A8014734-4FB2-4A51-A172-D8A18BB4779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Chỗ dành sẵn cho Số hiệu Bản chiếu 5">
            <a:extLst>
              <a:ext uri="{FF2B5EF4-FFF2-40B4-BE49-F238E27FC236}">
                <a16:creationId xmlns:a16="http://schemas.microsoft.com/office/drawing/2014/main" id="{B04497B1-0B2E-40BA-A673-9BCD477EA9E9}"/>
              </a:ext>
            </a:extLst>
          </p:cNvPr>
          <p:cNvSpPr>
            <a:spLocks noGrp="1"/>
          </p:cNvSpPr>
          <p:nvPr>
            <p:ph type="sldNum" sz="quarter" idx="12"/>
          </p:nvPr>
        </p:nvSpPr>
        <p:spPr/>
        <p:txBody>
          <a:body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6674399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5669C27-DECD-4F5D-9D2B-4196979B2C9F}"/>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DF735914-5525-43CC-B455-826EC65280E2}"/>
              </a:ext>
            </a:extLst>
          </p:cNvPr>
          <p:cNvSpPr>
            <a:spLocks noGrp="1"/>
          </p:cNvSpPr>
          <p:nvPr>
            <p:ph sz="half" idx="1"/>
          </p:nvPr>
        </p:nvSpPr>
        <p:spPr>
          <a:xfrm>
            <a:off x="628650" y="1825625"/>
            <a:ext cx="38862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5FA82609-A5FF-4318-83C8-678D0ACFC6B7}"/>
              </a:ext>
            </a:extLst>
          </p:cNvPr>
          <p:cNvSpPr>
            <a:spLocks noGrp="1"/>
          </p:cNvSpPr>
          <p:nvPr>
            <p:ph sz="half" idx="2"/>
          </p:nvPr>
        </p:nvSpPr>
        <p:spPr>
          <a:xfrm>
            <a:off x="4629150" y="1825625"/>
            <a:ext cx="38862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E10D3142-CFB4-4159-A445-BB3B43E9AE8F}"/>
              </a:ext>
            </a:extLst>
          </p:cNvPr>
          <p:cNvSpPr>
            <a:spLocks noGrp="1"/>
          </p:cNvSpPr>
          <p:nvPr>
            <p:ph type="dt" sz="half" idx="10"/>
          </p:nvPr>
        </p:nvSpPr>
        <p:spPr/>
        <p:txBody>
          <a:body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6" name="Chỗ dành sẵn cho Chân trang 5">
            <a:extLst>
              <a:ext uri="{FF2B5EF4-FFF2-40B4-BE49-F238E27FC236}">
                <a16:creationId xmlns:a16="http://schemas.microsoft.com/office/drawing/2014/main" id="{6715A302-D600-44E5-9A06-844D65C0D2F3}"/>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Chỗ dành sẵn cho Số hiệu Bản chiếu 6">
            <a:extLst>
              <a:ext uri="{FF2B5EF4-FFF2-40B4-BE49-F238E27FC236}">
                <a16:creationId xmlns:a16="http://schemas.microsoft.com/office/drawing/2014/main" id="{E7C5B77C-8CBD-49C8-82F8-39ABA7427264}"/>
              </a:ext>
            </a:extLst>
          </p:cNvPr>
          <p:cNvSpPr>
            <a:spLocks noGrp="1"/>
          </p:cNvSpPr>
          <p:nvPr>
            <p:ph type="sldNum" sz="quarter" idx="12"/>
          </p:nvPr>
        </p:nvSpPr>
        <p:spPr/>
        <p:txBody>
          <a:body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267748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47539A1-54EF-47A2-A7B9-D1B8B34C1B4B}"/>
              </a:ext>
            </a:extLst>
          </p:cNvPr>
          <p:cNvSpPr>
            <a:spLocks noGrp="1"/>
          </p:cNvSpPr>
          <p:nvPr>
            <p:ph type="title"/>
          </p:nvPr>
        </p:nvSpPr>
        <p:spPr>
          <a:xfrm>
            <a:off x="629841" y="365126"/>
            <a:ext cx="78867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7C827505-A2DE-43F4-B2BF-905EEEAAF70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3144FB44-DB1B-4AF8-AB11-943C8E673706}"/>
              </a:ext>
            </a:extLst>
          </p:cNvPr>
          <p:cNvSpPr>
            <a:spLocks noGrp="1"/>
          </p:cNvSpPr>
          <p:nvPr>
            <p:ph sz="half" idx="2"/>
          </p:nvPr>
        </p:nvSpPr>
        <p:spPr>
          <a:xfrm>
            <a:off x="629842" y="2505075"/>
            <a:ext cx="3868340"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BBBD3BB7-3E98-4516-8DF8-5C6A1959FFD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AFB8AA08-E8EC-43D3-B68F-23B3DE18FB11}"/>
              </a:ext>
            </a:extLst>
          </p:cNvPr>
          <p:cNvSpPr>
            <a:spLocks noGrp="1"/>
          </p:cNvSpPr>
          <p:nvPr>
            <p:ph sz="quarter" idx="4"/>
          </p:nvPr>
        </p:nvSpPr>
        <p:spPr>
          <a:xfrm>
            <a:off x="4629150" y="2505075"/>
            <a:ext cx="3887391"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00AA153-D4AB-45B6-8BD8-70C07F3880F3}"/>
              </a:ext>
            </a:extLst>
          </p:cNvPr>
          <p:cNvSpPr>
            <a:spLocks noGrp="1"/>
          </p:cNvSpPr>
          <p:nvPr>
            <p:ph type="dt" sz="half" idx="10"/>
          </p:nvPr>
        </p:nvSpPr>
        <p:spPr/>
        <p:txBody>
          <a:body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8" name="Chỗ dành sẵn cho Chân trang 7">
            <a:extLst>
              <a:ext uri="{FF2B5EF4-FFF2-40B4-BE49-F238E27FC236}">
                <a16:creationId xmlns:a16="http://schemas.microsoft.com/office/drawing/2014/main" id="{12C7997B-3A72-4F88-B32F-CA832C3A35F6}"/>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9" name="Chỗ dành sẵn cho Số hiệu Bản chiếu 8">
            <a:extLst>
              <a:ext uri="{FF2B5EF4-FFF2-40B4-BE49-F238E27FC236}">
                <a16:creationId xmlns:a16="http://schemas.microsoft.com/office/drawing/2014/main" id="{D7B0D255-8BD1-4E2A-953E-41569FA8D430}"/>
              </a:ext>
            </a:extLst>
          </p:cNvPr>
          <p:cNvSpPr>
            <a:spLocks noGrp="1"/>
          </p:cNvSpPr>
          <p:nvPr>
            <p:ph type="sldNum" sz="quarter" idx="12"/>
          </p:nvPr>
        </p:nvSpPr>
        <p:spPr/>
        <p:txBody>
          <a:body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67006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F7D384-6E1C-4DD1-ADC3-0623DBB79476}"/>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1F3655F2-16CE-418E-9092-E208C812C360}"/>
              </a:ext>
            </a:extLst>
          </p:cNvPr>
          <p:cNvSpPr>
            <a:spLocks noGrp="1"/>
          </p:cNvSpPr>
          <p:nvPr>
            <p:ph type="dt" sz="half" idx="10"/>
          </p:nvPr>
        </p:nvSpPr>
        <p:spPr/>
        <p:txBody>
          <a:body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4" name="Chỗ dành sẵn cho Chân trang 3">
            <a:extLst>
              <a:ext uri="{FF2B5EF4-FFF2-40B4-BE49-F238E27FC236}">
                <a16:creationId xmlns:a16="http://schemas.microsoft.com/office/drawing/2014/main" id="{9051C4EE-605B-43BB-8B02-DAFCA803A624}"/>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5" name="Chỗ dành sẵn cho Số hiệu Bản chiếu 4">
            <a:extLst>
              <a:ext uri="{FF2B5EF4-FFF2-40B4-BE49-F238E27FC236}">
                <a16:creationId xmlns:a16="http://schemas.microsoft.com/office/drawing/2014/main" id="{11FFDDA3-2354-4DC2-8C0A-9B7AAF748C8A}"/>
              </a:ext>
            </a:extLst>
          </p:cNvPr>
          <p:cNvSpPr>
            <a:spLocks noGrp="1"/>
          </p:cNvSpPr>
          <p:nvPr>
            <p:ph type="sldNum" sz="quarter" idx="12"/>
          </p:nvPr>
        </p:nvSpPr>
        <p:spPr/>
        <p:txBody>
          <a:body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808879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6AF4582C-B594-42AF-ABF3-2205A730D7F0}"/>
              </a:ext>
            </a:extLst>
          </p:cNvPr>
          <p:cNvSpPr>
            <a:spLocks noGrp="1"/>
          </p:cNvSpPr>
          <p:nvPr>
            <p:ph type="dt" sz="half" idx="10"/>
          </p:nvPr>
        </p:nvSpPr>
        <p:spPr/>
        <p:txBody>
          <a:body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3" name="Chỗ dành sẵn cho Chân trang 2">
            <a:extLst>
              <a:ext uri="{FF2B5EF4-FFF2-40B4-BE49-F238E27FC236}">
                <a16:creationId xmlns:a16="http://schemas.microsoft.com/office/drawing/2014/main" id="{E1884087-F2E3-45BE-B395-E3D23383E85B}"/>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4" name="Chỗ dành sẵn cho Số hiệu Bản chiếu 3">
            <a:extLst>
              <a:ext uri="{FF2B5EF4-FFF2-40B4-BE49-F238E27FC236}">
                <a16:creationId xmlns:a16="http://schemas.microsoft.com/office/drawing/2014/main" id="{F684D124-D4BA-40F4-B77E-380E3E69B9BB}"/>
              </a:ext>
            </a:extLst>
          </p:cNvPr>
          <p:cNvSpPr>
            <a:spLocks noGrp="1"/>
          </p:cNvSpPr>
          <p:nvPr>
            <p:ph type="sldNum" sz="quarter" idx="12"/>
          </p:nvPr>
        </p:nvSpPr>
        <p:spPr/>
        <p:txBody>
          <a:body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361736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136500677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48B8F8F-4DC9-44BF-A8F8-02CC1B740250}"/>
              </a:ext>
            </a:extLst>
          </p:cNvPr>
          <p:cNvSpPr>
            <a:spLocks noGrp="1"/>
          </p:cNvSpPr>
          <p:nvPr>
            <p:ph type="title"/>
          </p:nvPr>
        </p:nvSpPr>
        <p:spPr>
          <a:xfrm>
            <a:off x="629841" y="457200"/>
            <a:ext cx="2949178" cy="1600200"/>
          </a:xfrm>
        </p:spPr>
        <p:txBody>
          <a:bodyPr anchor="b"/>
          <a:lstStyle>
            <a:lvl1pPr>
              <a:defRPr sz="24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DEB790A7-72C3-4A63-907A-2410F09C710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AD3818E6-2036-4CD0-A713-3504923DA6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C432E5B6-8482-4D78-A853-96A63FC595F2}"/>
              </a:ext>
            </a:extLst>
          </p:cNvPr>
          <p:cNvSpPr>
            <a:spLocks noGrp="1"/>
          </p:cNvSpPr>
          <p:nvPr>
            <p:ph type="dt" sz="half" idx="10"/>
          </p:nvPr>
        </p:nvSpPr>
        <p:spPr/>
        <p:txBody>
          <a:body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6" name="Chỗ dành sẵn cho Chân trang 5">
            <a:extLst>
              <a:ext uri="{FF2B5EF4-FFF2-40B4-BE49-F238E27FC236}">
                <a16:creationId xmlns:a16="http://schemas.microsoft.com/office/drawing/2014/main" id="{CA77E85F-41F5-401F-9688-0A17F5E63C22}"/>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Chỗ dành sẵn cho Số hiệu Bản chiếu 6">
            <a:extLst>
              <a:ext uri="{FF2B5EF4-FFF2-40B4-BE49-F238E27FC236}">
                <a16:creationId xmlns:a16="http://schemas.microsoft.com/office/drawing/2014/main" id="{B9F8F5B9-356E-4D62-B5F7-3434BB55794E}"/>
              </a:ext>
            </a:extLst>
          </p:cNvPr>
          <p:cNvSpPr>
            <a:spLocks noGrp="1"/>
          </p:cNvSpPr>
          <p:nvPr>
            <p:ph type="sldNum" sz="quarter" idx="12"/>
          </p:nvPr>
        </p:nvSpPr>
        <p:spPr/>
        <p:txBody>
          <a:body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254661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88DF79A-B1A5-4A03-9B6E-02E1DE2E5677}"/>
              </a:ext>
            </a:extLst>
          </p:cNvPr>
          <p:cNvSpPr>
            <a:spLocks noGrp="1"/>
          </p:cNvSpPr>
          <p:nvPr>
            <p:ph type="title"/>
          </p:nvPr>
        </p:nvSpPr>
        <p:spPr>
          <a:xfrm>
            <a:off x="629841" y="457200"/>
            <a:ext cx="2949178" cy="1600200"/>
          </a:xfrm>
        </p:spPr>
        <p:txBody>
          <a:bodyPr anchor="b"/>
          <a:lstStyle>
            <a:lvl1pPr>
              <a:defRPr sz="2400"/>
            </a:lvl1pPr>
          </a:lstStyle>
          <a:p>
            <a:r>
              <a:rPr lang="vi-VN"/>
              <a:t>Bấm để sửa kiểu tiêu đề Bản cái</a:t>
            </a:r>
          </a:p>
        </p:txBody>
      </p:sp>
      <p:sp>
        <p:nvSpPr>
          <p:cNvPr id="3" name="Chỗ dành sẵn cho Hình ảnh 2">
            <a:extLst>
              <a:ext uri="{FF2B5EF4-FFF2-40B4-BE49-F238E27FC236}">
                <a16:creationId xmlns:a16="http://schemas.microsoft.com/office/drawing/2014/main" id="{8A71271F-C0B7-4F3C-8418-9FBE9763FE4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vi-VN"/>
          </a:p>
        </p:txBody>
      </p:sp>
      <p:sp>
        <p:nvSpPr>
          <p:cNvPr id="4" name="Chỗ dành sẵn cho Văn bản 3">
            <a:extLst>
              <a:ext uri="{FF2B5EF4-FFF2-40B4-BE49-F238E27FC236}">
                <a16:creationId xmlns:a16="http://schemas.microsoft.com/office/drawing/2014/main" id="{0B5722DA-C940-4E61-AD8C-D5CAC410C3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5A0C00D7-7264-475A-9A15-4EB2A44BEED0}"/>
              </a:ext>
            </a:extLst>
          </p:cNvPr>
          <p:cNvSpPr>
            <a:spLocks noGrp="1"/>
          </p:cNvSpPr>
          <p:nvPr>
            <p:ph type="dt" sz="half" idx="10"/>
          </p:nvPr>
        </p:nvSpPr>
        <p:spPr/>
        <p:txBody>
          <a:body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6" name="Chỗ dành sẵn cho Chân trang 5">
            <a:extLst>
              <a:ext uri="{FF2B5EF4-FFF2-40B4-BE49-F238E27FC236}">
                <a16:creationId xmlns:a16="http://schemas.microsoft.com/office/drawing/2014/main" id="{CD018FAB-1199-4237-9CDB-CEB91C7DE995}"/>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Chỗ dành sẵn cho Số hiệu Bản chiếu 6">
            <a:extLst>
              <a:ext uri="{FF2B5EF4-FFF2-40B4-BE49-F238E27FC236}">
                <a16:creationId xmlns:a16="http://schemas.microsoft.com/office/drawing/2014/main" id="{00FB36DD-6AC9-4235-9FB8-8D3F04EFAFC8}"/>
              </a:ext>
            </a:extLst>
          </p:cNvPr>
          <p:cNvSpPr>
            <a:spLocks noGrp="1"/>
          </p:cNvSpPr>
          <p:nvPr>
            <p:ph type="sldNum" sz="quarter" idx="12"/>
          </p:nvPr>
        </p:nvSpPr>
        <p:spPr/>
        <p:txBody>
          <a:body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9197151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FFD27C7-B98F-4482-AA5A-EF13A3317658}"/>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6F8A1C91-1049-42FE-BD81-51199A66EDD9}"/>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58BADEEE-DF8A-4001-8D5A-60AC9AB7805A}"/>
              </a:ext>
            </a:extLst>
          </p:cNvPr>
          <p:cNvSpPr>
            <a:spLocks noGrp="1"/>
          </p:cNvSpPr>
          <p:nvPr>
            <p:ph type="dt" sz="half" idx="10"/>
          </p:nvPr>
        </p:nvSpPr>
        <p:spPr/>
        <p:txBody>
          <a:body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5" name="Chỗ dành sẵn cho Chân trang 4">
            <a:extLst>
              <a:ext uri="{FF2B5EF4-FFF2-40B4-BE49-F238E27FC236}">
                <a16:creationId xmlns:a16="http://schemas.microsoft.com/office/drawing/2014/main" id="{0FF51628-4104-4924-9ABF-7BFD4E33FDB7}"/>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Chỗ dành sẵn cho Số hiệu Bản chiếu 5">
            <a:extLst>
              <a:ext uri="{FF2B5EF4-FFF2-40B4-BE49-F238E27FC236}">
                <a16:creationId xmlns:a16="http://schemas.microsoft.com/office/drawing/2014/main" id="{EFD94ACE-C28B-48E8-B3B8-120BAD333178}"/>
              </a:ext>
            </a:extLst>
          </p:cNvPr>
          <p:cNvSpPr>
            <a:spLocks noGrp="1"/>
          </p:cNvSpPr>
          <p:nvPr>
            <p:ph type="sldNum" sz="quarter" idx="12"/>
          </p:nvPr>
        </p:nvSpPr>
        <p:spPr/>
        <p:txBody>
          <a:body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9749116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88C13479-724D-4BD6-9D9F-CA056494B179}"/>
              </a:ext>
            </a:extLst>
          </p:cNvPr>
          <p:cNvSpPr>
            <a:spLocks noGrp="1"/>
          </p:cNvSpPr>
          <p:nvPr>
            <p:ph type="title" orient="vert"/>
          </p:nvPr>
        </p:nvSpPr>
        <p:spPr>
          <a:xfrm>
            <a:off x="6543675" y="365125"/>
            <a:ext cx="1971675"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D4E37A40-F0AB-4731-BA10-41A5954479FE}"/>
              </a:ext>
            </a:extLst>
          </p:cNvPr>
          <p:cNvSpPr>
            <a:spLocks noGrp="1"/>
          </p:cNvSpPr>
          <p:nvPr>
            <p:ph type="body" orient="vert" idx="1"/>
          </p:nvPr>
        </p:nvSpPr>
        <p:spPr>
          <a:xfrm>
            <a:off x="628650" y="365125"/>
            <a:ext cx="5800725"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3B8D10D-A5CA-4451-8023-6B7ED9CFE0AE}"/>
              </a:ext>
            </a:extLst>
          </p:cNvPr>
          <p:cNvSpPr>
            <a:spLocks noGrp="1"/>
          </p:cNvSpPr>
          <p:nvPr>
            <p:ph type="dt" sz="half" idx="10"/>
          </p:nvPr>
        </p:nvSpPr>
        <p:spPr/>
        <p:txBody>
          <a:body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5" name="Chỗ dành sẵn cho Chân trang 4">
            <a:extLst>
              <a:ext uri="{FF2B5EF4-FFF2-40B4-BE49-F238E27FC236}">
                <a16:creationId xmlns:a16="http://schemas.microsoft.com/office/drawing/2014/main" id="{DEA42038-0453-48F2-93A1-E8A0227998BB}"/>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Chỗ dành sẵn cho Số hiệu Bản chiếu 5">
            <a:extLst>
              <a:ext uri="{FF2B5EF4-FFF2-40B4-BE49-F238E27FC236}">
                <a16:creationId xmlns:a16="http://schemas.microsoft.com/office/drawing/2014/main" id="{EEB6D4FC-6AFE-4353-AEB7-3179D0D0F0AA}"/>
              </a:ext>
            </a:extLst>
          </p:cNvPr>
          <p:cNvSpPr>
            <a:spLocks noGrp="1"/>
          </p:cNvSpPr>
          <p:nvPr>
            <p:ph type="sldNum" sz="quarter" idx="12"/>
          </p:nvPr>
        </p:nvSpPr>
        <p:spPr/>
        <p:txBody>
          <a:body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588788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18899032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35696" y="188640"/>
            <a:ext cx="7056784" cy="1143000"/>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defRPr sz="40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defRPr>
            </a:lvl1pPr>
          </a:lstStyle>
          <a:p>
            <a:r>
              <a:rPr lang="en-US" smtClean="0"/>
              <a:t>Click to edit Master title style</a:t>
            </a:r>
            <a:endParaRPr lang="en-US"/>
          </a:p>
        </p:txBody>
      </p:sp>
    </p:spTree>
    <p:extLst>
      <p:ext uri="{BB962C8B-B14F-4D97-AF65-F5344CB8AC3E}">
        <p14:creationId xmlns:p14="http://schemas.microsoft.com/office/powerpoint/2010/main" val="37595154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1.jpe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1.jpeg"/><Relationship Id="rId5" Type="http://schemas.openxmlformats.org/officeDocument/2006/relationships/theme" Target="../theme/theme3.xml"/><Relationship Id="rId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1.jpe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image" Target="../media/image1.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5" Type="http://schemas.openxmlformats.org/officeDocument/2006/relationships/image" Target="../media/image1.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image" Target="../media/image1.jpe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5" Type="http://schemas.openxmlformats.org/officeDocument/2006/relationships/image" Target="../media/image1.jpe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1840" y="274638"/>
            <a:ext cx="555496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Chương 1</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63CD46-8096-48B5-B1C4-27A807C043A8}" type="slidenum">
              <a:rPr lang="en-US" smtClean="0"/>
              <a:pPr/>
              <a:t>‹#›</a:t>
            </a:fld>
            <a:endParaRPr lang="en-US" dirty="0"/>
          </a:p>
        </p:txBody>
      </p:sp>
      <p:cxnSp>
        <p:nvCxnSpPr>
          <p:cNvPr id="8" name="Straight Connector 7"/>
          <p:cNvCxnSpPr/>
          <p:nvPr userDrawn="1"/>
        </p:nvCxnSpPr>
        <p:spPr>
          <a:xfrm>
            <a:off x="457200" y="954133"/>
            <a:ext cx="868680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userDrawn="1"/>
        </p:nvCxnSpPr>
        <p:spPr>
          <a:xfrm>
            <a:off x="1600200" y="171987"/>
            <a:ext cx="0" cy="1058385"/>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9" descr="logoTDT-banquyen"/>
          <p:cNvPicPr>
            <a:picLocks noChangeAspect="1" noChangeArrowheads="1"/>
          </p:cNvPicPr>
          <p:nvPr userDrawn="1"/>
        </p:nvPicPr>
        <p:blipFill>
          <a:blip r:embed="rId23" cstate="print">
            <a:extLst>
              <a:ext uri="{28A0092B-C50C-407E-A947-70E740481C1C}">
                <a14:useLocalDpi xmlns:a14="http://schemas.microsoft.com/office/drawing/2010/main" val="0"/>
              </a:ext>
            </a:extLst>
          </a:blip>
          <a:srcRect/>
          <a:stretch>
            <a:fillRect/>
          </a:stretch>
        </p:blipFill>
        <p:spPr bwMode="auto">
          <a:xfrm>
            <a:off x="0" y="0"/>
            <a:ext cx="141106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373310"/>
      </p:ext>
    </p:extLst>
  </p:cSld>
  <p:clrMap bg1="lt1" tx1="dk1" bg2="lt2" tx2="dk2" accent1="accent1" accent2="accent2" accent3="accent3" accent4="accent4" accent5="accent5" accent6="accent6" hlink="hlink" folHlink="folHlink"/>
  <p:sldLayoutIdLst>
    <p:sldLayoutId id="2147483655"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83768" y="116632"/>
            <a:ext cx="6563072" cy="1296144"/>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Chương 1</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88F58-B107-4B07-A932-A0CC9D88BAAE}" type="slidenum">
              <a:rPr lang="en-US" smtClean="0"/>
              <a:pPr/>
              <a:t>‹#›</a:t>
            </a:fld>
            <a:endParaRPr lang="en-US" dirty="0"/>
          </a:p>
        </p:txBody>
      </p:sp>
      <p:cxnSp>
        <p:nvCxnSpPr>
          <p:cNvPr id="9" name="Straight Connector 8"/>
          <p:cNvCxnSpPr/>
          <p:nvPr userDrawn="1"/>
        </p:nvCxnSpPr>
        <p:spPr>
          <a:xfrm>
            <a:off x="457200" y="954133"/>
            <a:ext cx="868680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userDrawn="1"/>
        </p:nvCxnSpPr>
        <p:spPr>
          <a:xfrm>
            <a:off x="1600200" y="171987"/>
            <a:ext cx="0" cy="1058385"/>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descr="logoTDT-banquyen"/>
          <p:cNvPicPr>
            <a:picLocks noChangeAspect="1" noChangeArrowheads="1"/>
          </p:cNvPicPr>
          <p:nvPr userDrawn="1"/>
        </p:nvPicPr>
        <p:blipFill>
          <a:blip r:embed="rId23" cstate="print">
            <a:extLst>
              <a:ext uri="{28A0092B-C50C-407E-A947-70E740481C1C}">
                <a14:useLocalDpi xmlns:a14="http://schemas.microsoft.com/office/drawing/2010/main" val="0"/>
              </a:ext>
            </a:extLst>
          </a:blip>
          <a:srcRect/>
          <a:stretch>
            <a:fillRect/>
          </a:stretch>
        </p:blipFill>
        <p:spPr bwMode="auto">
          <a:xfrm>
            <a:off x="0" y="0"/>
            <a:ext cx="141106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6874224"/>
      </p:ext>
    </p:extLst>
  </p:cSld>
  <p:clrMap bg1="lt1" tx1="dk1" bg2="lt2" tx2="dk2" accent1="accent1" accent2="accent2" accent3="accent3" accent4="accent4" accent5="accent5" accent6="accent6" hlink="hlink" folHlink="folHlink"/>
  <p:sldLayoutIdLst>
    <p:sldLayoutId id="2147483651"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744" y="181631"/>
            <a:ext cx="6624736"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Chương 1</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732E02-9216-4F4C-8FD9-1E60B3EB0BCC}" type="slidenum">
              <a:rPr lang="en-US" smtClean="0"/>
              <a:pPr/>
              <a:t>‹#›</a:t>
            </a:fld>
            <a:endParaRPr lang="en-US" dirty="0"/>
          </a:p>
        </p:txBody>
      </p:sp>
      <p:cxnSp>
        <p:nvCxnSpPr>
          <p:cNvPr id="9" name="Straight Connector 8"/>
          <p:cNvCxnSpPr/>
          <p:nvPr userDrawn="1"/>
        </p:nvCxnSpPr>
        <p:spPr>
          <a:xfrm>
            <a:off x="457200" y="954133"/>
            <a:ext cx="868680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userDrawn="1"/>
        </p:nvCxnSpPr>
        <p:spPr>
          <a:xfrm>
            <a:off x="1600200" y="171987"/>
            <a:ext cx="0" cy="1058385"/>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descr="logoTDT-banquyen"/>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0" y="0"/>
            <a:ext cx="141106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0252423"/>
      </p:ext>
    </p:extLst>
  </p:cSld>
  <p:clrMap bg1="lt1" tx1="dk1" bg2="lt2" tx2="dk2" accent1="accent1" accent2="accent2" accent3="accent3" accent4="accent4" accent5="accent5" accent6="accent6" hlink="hlink" folHlink="folHlink"/>
  <p:sldLayoutIdLst>
    <p:sldLayoutId id="2147483653" r:id="rId1"/>
    <p:sldLayoutId id="2147483660" r:id="rId2"/>
    <p:sldLayoutId id="2147483847" r:id="rId3"/>
    <p:sldLayoutId id="2147483846" r:id="rId4"/>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31840" y="274638"/>
            <a:ext cx="555496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solidFill>
                  <a:prstClr val="black">
                    <a:tint val="75000"/>
                  </a:prstClr>
                </a:solidFill>
              </a:rPr>
              <a:t>Chương 1</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63CD46-8096-48B5-B1C4-27A807C043A8}" type="slidenum">
              <a:rPr lang="en-US" smtClean="0">
                <a:solidFill>
                  <a:prstClr val="black">
                    <a:tint val="75000"/>
                  </a:prstClr>
                </a:solidFill>
              </a:rPr>
              <a:pPr/>
              <a:t>‹#›</a:t>
            </a:fld>
            <a:endParaRPr lang="en-US" dirty="0">
              <a:solidFill>
                <a:prstClr val="black">
                  <a:tint val="75000"/>
                </a:prstClr>
              </a:solidFill>
            </a:endParaRPr>
          </a:p>
        </p:txBody>
      </p:sp>
      <p:cxnSp>
        <p:nvCxnSpPr>
          <p:cNvPr id="8" name="Straight Connector 7"/>
          <p:cNvCxnSpPr/>
          <p:nvPr userDrawn="1"/>
        </p:nvCxnSpPr>
        <p:spPr>
          <a:xfrm>
            <a:off x="457200" y="954133"/>
            <a:ext cx="868680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userDrawn="1"/>
        </p:nvCxnSpPr>
        <p:spPr>
          <a:xfrm>
            <a:off x="1676400" y="171987"/>
            <a:ext cx="0" cy="1058385"/>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9" descr="logoTDT-banquyen"/>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0" y="0"/>
            <a:ext cx="141106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1843833"/>
      </p:ext>
    </p:extLst>
  </p:cSld>
  <p:clrMap bg1="lt1" tx1="dk1" bg2="lt2" tx2="dk2" accent1="accent1" accent2="accent2" accent3="accent3" accent4="accent4" accent5="accent5" accent6="accent6" hlink="hlink" folHlink="folHlink"/>
  <p:sldLayoutIdLst>
    <p:sldLayoutId id="2147483657" r:id="rId1"/>
    <p:sldLayoutId id="2147483662" r:id="rId2"/>
    <p:sldLayoutId id="2147483861" r:id="rId3"/>
    <p:sldLayoutId id="2147483860" r:id="rId4"/>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744" y="181631"/>
            <a:ext cx="6624736"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t>Chương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732E02-9216-4F4C-8FD9-1E60B3EB0BC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cxnSp>
        <p:nvCxnSpPr>
          <p:cNvPr id="9" name="Straight Connector 8"/>
          <p:cNvCxnSpPr/>
          <p:nvPr userDrawn="1"/>
        </p:nvCxnSpPr>
        <p:spPr>
          <a:xfrm>
            <a:off x="457200" y="954133"/>
            <a:ext cx="868680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userDrawn="1"/>
        </p:nvCxnSpPr>
        <p:spPr>
          <a:xfrm>
            <a:off x="1600200" y="171987"/>
            <a:ext cx="0" cy="1058385"/>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descr="logoTDT-banquyen"/>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141106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2489774"/>
      </p:ext>
    </p:extLst>
  </p:cSld>
  <p:clrMap bg1="lt1" tx1="dk1" bg2="lt2" tx2="dk2" accent1="accent1" accent2="accent2" accent3="accent3" accent4="accent4" accent5="accent5" accent6="accent6" hlink="hlink" folHlink="folHlink"/>
  <p:sldLayoutIdLst>
    <p:sldLayoutId id="2147483863" r:id="rId1"/>
    <p:sldLayoutId id="2147483865" r:id="rId2"/>
    <p:sldLayoutId id="2147483866" r:id="rId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744" y="181631"/>
            <a:ext cx="6624736"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t>Chương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732E02-9216-4F4C-8FD9-1E60B3EB0BC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cxnSp>
        <p:nvCxnSpPr>
          <p:cNvPr id="9" name="Straight Connector 8"/>
          <p:cNvCxnSpPr/>
          <p:nvPr userDrawn="1"/>
        </p:nvCxnSpPr>
        <p:spPr>
          <a:xfrm>
            <a:off x="457200" y="954133"/>
            <a:ext cx="868680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userDrawn="1"/>
        </p:nvCxnSpPr>
        <p:spPr>
          <a:xfrm>
            <a:off x="1600200" y="171987"/>
            <a:ext cx="0" cy="1058385"/>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descr="logoTDT-banquyen"/>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141106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580127"/>
      </p:ext>
    </p:extLst>
  </p:cSld>
  <p:clrMap bg1="lt1" tx1="dk1" bg2="lt2" tx2="dk2" accent1="accent1" accent2="accent2" accent3="accent3" accent4="accent4" accent5="accent5" accent6="accent6" hlink="hlink" folHlink="folHlink"/>
  <p:sldLayoutIdLst>
    <p:sldLayoutId id="2147483868" r:id="rId1"/>
    <p:sldLayoutId id="2147483870" r:id="rId2"/>
    <p:sldLayoutId id="2147483871" r:id="rId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744" y="181631"/>
            <a:ext cx="6624736"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t>Chương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732E02-9216-4F4C-8FD9-1E60B3EB0BC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cxnSp>
        <p:nvCxnSpPr>
          <p:cNvPr id="9" name="Straight Connector 8"/>
          <p:cNvCxnSpPr/>
          <p:nvPr userDrawn="1"/>
        </p:nvCxnSpPr>
        <p:spPr>
          <a:xfrm>
            <a:off x="457200" y="954133"/>
            <a:ext cx="868680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userDrawn="1"/>
        </p:nvCxnSpPr>
        <p:spPr>
          <a:xfrm>
            <a:off x="1600200" y="171987"/>
            <a:ext cx="0" cy="1058385"/>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descr="logoTDT-banquyen"/>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141106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9365890"/>
      </p:ext>
    </p:extLst>
  </p:cSld>
  <p:clrMap bg1="lt1" tx1="dk1" bg2="lt2" tx2="dk2" accent1="accent1" accent2="accent2" accent3="accent3" accent4="accent4" accent5="accent5" accent6="accent6" hlink="hlink" folHlink="folHlink"/>
  <p:sldLayoutIdLst>
    <p:sldLayoutId id="2147483873" r:id="rId1"/>
    <p:sldLayoutId id="2147483875" r:id="rId2"/>
    <p:sldLayoutId id="2147483876" r:id="rId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744" y="181631"/>
            <a:ext cx="6624736"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t>Chương 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732E02-9216-4F4C-8FD9-1E60B3EB0BC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cxnSp>
        <p:nvCxnSpPr>
          <p:cNvPr id="9" name="Straight Connector 8"/>
          <p:cNvCxnSpPr/>
          <p:nvPr userDrawn="1"/>
        </p:nvCxnSpPr>
        <p:spPr>
          <a:xfrm>
            <a:off x="457200" y="954133"/>
            <a:ext cx="868680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userDrawn="1"/>
        </p:nvCxnSpPr>
        <p:spPr>
          <a:xfrm>
            <a:off x="1600200" y="171987"/>
            <a:ext cx="0" cy="1058385"/>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descr="logoTDT-banquyen"/>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141106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2141147"/>
      </p:ext>
    </p:extLst>
  </p:cSld>
  <p:clrMap bg1="lt1" tx1="dk1" bg2="lt2" tx2="dk2" accent1="accent1" accent2="accent2" accent3="accent3" accent4="accent4" accent5="accent5" accent6="accent6" hlink="hlink" folHlink="folHlink"/>
  <p:sldLayoutIdLst>
    <p:sldLayoutId id="2147483878" r:id="rId1"/>
    <p:sldLayoutId id="2147483880" r:id="rId2"/>
    <p:sldLayoutId id="2147483881" r:id="rId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6D3EB42F-DFB9-4810-B001-9C7B3E64BF7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C25FA4CB-269E-48F9-85EE-CBEF5537CA2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D438EBE4-5C3D-43F7-823B-434B9B6E8C0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02AC24A9-CCB6-4F8D-B8DB-C2F3692CFA5A}" type="datetimeFigureOut">
              <a:rPr lang="en-US" smtClean="0">
                <a:solidFill>
                  <a:prstClr val="black">
                    <a:tint val="75000"/>
                  </a:prstClr>
                </a:solidFill>
              </a:rPr>
              <a:pPr defTabSz="685800"/>
              <a:t>26/11/2020</a:t>
            </a:fld>
            <a:endParaRPr lang="en-US">
              <a:solidFill>
                <a:prstClr val="black">
                  <a:tint val="75000"/>
                </a:prstClr>
              </a:solidFill>
            </a:endParaRPr>
          </a:p>
        </p:txBody>
      </p:sp>
      <p:sp>
        <p:nvSpPr>
          <p:cNvPr id="5" name="Chỗ dành sẵn cho Chân trang 4">
            <a:extLst>
              <a:ext uri="{FF2B5EF4-FFF2-40B4-BE49-F238E27FC236}">
                <a16:creationId xmlns:a16="http://schemas.microsoft.com/office/drawing/2014/main" id="{448FE43B-6D2E-4D16-BFED-C026D2415F8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Chỗ dành sẵn cho Số hiệu Bản chiếu 5">
            <a:extLst>
              <a:ext uri="{FF2B5EF4-FFF2-40B4-BE49-F238E27FC236}">
                <a16:creationId xmlns:a16="http://schemas.microsoft.com/office/drawing/2014/main" id="{77B8A0E4-A109-450F-AA64-4138B3F1546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B2DC25EE-239B-4C5F-AAD1-255A7D5F1EE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355690325"/>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vi-V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5.xml"/><Relationship Id="rId6" Type="http://schemas.openxmlformats.org/officeDocument/2006/relationships/image" Target="../media/image5.jpg"/><Relationship Id="rId5" Type="http://schemas.openxmlformats.org/officeDocument/2006/relationships/image" Target="../media/image4.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Hình ảnh 13" descr="Ảnh có chứa văn bản&#10;&#10;Mô tả được tạo tự động">
            <a:extLst>
              <a:ext uri="{FF2B5EF4-FFF2-40B4-BE49-F238E27FC236}">
                <a16:creationId xmlns:a16="http://schemas.microsoft.com/office/drawing/2014/main" id="{666FA5F8-542F-480C-95D1-C8CD830288AC}"/>
              </a:ext>
            </a:extLst>
          </p:cNvPr>
          <p:cNvPicPr>
            <a:picLocks noChangeAspect="1"/>
          </p:cNvPicPr>
          <p:nvPr/>
        </p:nvPicPr>
        <p:blipFill rotWithShape="1">
          <a:blip r:embed="rId2">
            <a:extLst>
              <a:ext uri="{28A0092B-C50C-407E-A947-70E740481C1C}">
                <a14:useLocalDpi xmlns:a14="http://schemas.microsoft.com/office/drawing/2010/main" val="0"/>
              </a:ext>
            </a:extLst>
          </a:blip>
          <a:srcRect l="1250" t="593" b="74354"/>
          <a:stretch/>
        </p:blipFill>
        <p:spPr>
          <a:xfrm>
            <a:off x="-30482" y="0"/>
            <a:ext cx="9174482" cy="6857999"/>
          </a:xfrm>
          <a:prstGeom prst="rect">
            <a:avLst/>
          </a:prstGeom>
        </p:spPr>
      </p:pic>
      <p:pic>
        <p:nvPicPr>
          <p:cNvPr id="26" name="Picture 2" descr="Káº¿t quáº£ hÃ¬nh áº£nh cho logo tdtu">
            <a:extLst>
              <a:ext uri="{FF2B5EF4-FFF2-40B4-BE49-F238E27FC236}">
                <a16:creationId xmlns:a16="http://schemas.microsoft.com/office/drawing/2014/main" id="{C44E662D-EC9D-4D1C-BEFF-84280A375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13" y="141332"/>
            <a:ext cx="1905000" cy="1088936"/>
          </a:xfrm>
          <a:prstGeom prst="rect">
            <a:avLst/>
          </a:prstGeom>
          <a:noFill/>
          <a:extLst>
            <a:ext uri="{909E8E84-426E-40DD-AFC4-6F175D3DCCD1}">
              <a14:hiddenFill xmlns:a14="http://schemas.microsoft.com/office/drawing/2010/main">
                <a:solidFill>
                  <a:srgbClr val="FFFFFF"/>
                </a:solidFill>
              </a14:hiddenFill>
            </a:ext>
          </a:extLst>
        </p:spPr>
      </p:pic>
      <p:pic>
        <p:nvPicPr>
          <p:cNvPr id="27" name="Đồ họa 26">
            <a:extLst>
              <a:ext uri="{FF2B5EF4-FFF2-40B4-BE49-F238E27FC236}">
                <a16:creationId xmlns:a16="http://schemas.microsoft.com/office/drawing/2014/main" id="{38F8D765-D0C4-4BEA-B931-F8F95CED9FC9}"/>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7078" t="23066" r="18294"/>
          <a:stretch/>
        </p:blipFill>
        <p:spPr>
          <a:xfrm>
            <a:off x="-57151" y="5762086"/>
            <a:ext cx="2078501" cy="978914"/>
          </a:xfrm>
          <a:prstGeom prst="rect">
            <a:avLst/>
          </a:prstGeom>
        </p:spPr>
      </p:pic>
      <p:pic>
        <p:nvPicPr>
          <p:cNvPr id="29" name="Đồ họa 28">
            <a:extLst>
              <a:ext uri="{FF2B5EF4-FFF2-40B4-BE49-F238E27FC236}">
                <a16:creationId xmlns:a16="http://schemas.microsoft.com/office/drawing/2014/main" id="{FE736769-7EDF-4ADF-9330-52C3831D904C}"/>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7078" t="23066" r="18294"/>
          <a:stretch/>
        </p:blipFill>
        <p:spPr>
          <a:xfrm>
            <a:off x="1984013" y="5921633"/>
            <a:ext cx="2078501" cy="978914"/>
          </a:xfrm>
          <a:prstGeom prst="rect">
            <a:avLst/>
          </a:prstGeom>
        </p:spPr>
      </p:pic>
      <p:pic>
        <p:nvPicPr>
          <p:cNvPr id="30" name="Đồ họa 29">
            <a:extLst>
              <a:ext uri="{FF2B5EF4-FFF2-40B4-BE49-F238E27FC236}">
                <a16:creationId xmlns:a16="http://schemas.microsoft.com/office/drawing/2014/main" id="{FC99F96E-4831-4164-AF5C-8E0DD23840DA}"/>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7078" t="23066" r="18294"/>
          <a:stretch/>
        </p:blipFill>
        <p:spPr>
          <a:xfrm>
            <a:off x="4073183" y="5961192"/>
            <a:ext cx="2078501" cy="978914"/>
          </a:xfrm>
          <a:prstGeom prst="rect">
            <a:avLst/>
          </a:prstGeom>
        </p:spPr>
      </p:pic>
      <p:pic>
        <p:nvPicPr>
          <p:cNvPr id="31" name="Đồ họa 30">
            <a:extLst>
              <a:ext uri="{FF2B5EF4-FFF2-40B4-BE49-F238E27FC236}">
                <a16:creationId xmlns:a16="http://schemas.microsoft.com/office/drawing/2014/main" id="{434BA43C-6E28-49E8-BEB6-F4F2ACE279BA}"/>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7078" t="23066" r="18294"/>
          <a:stretch/>
        </p:blipFill>
        <p:spPr>
          <a:xfrm>
            <a:off x="6151684" y="5929255"/>
            <a:ext cx="2078501" cy="978914"/>
          </a:xfrm>
          <a:prstGeom prst="rect">
            <a:avLst/>
          </a:prstGeom>
        </p:spPr>
      </p:pic>
      <p:pic>
        <p:nvPicPr>
          <p:cNvPr id="32" name="Đồ họa 31">
            <a:extLst>
              <a:ext uri="{FF2B5EF4-FFF2-40B4-BE49-F238E27FC236}">
                <a16:creationId xmlns:a16="http://schemas.microsoft.com/office/drawing/2014/main" id="{D9842941-ED31-41FD-936A-4C3D77779943}"/>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7078" t="23066" r="63121"/>
          <a:stretch/>
        </p:blipFill>
        <p:spPr>
          <a:xfrm>
            <a:off x="8230185" y="5892679"/>
            <a:ext cx="829995" cy="978914"/>
          </a:xfrm>
          <a:prstGeom prst="rect">
            <a:avLst/>
          </a:prstGeom>
        </p:spPr>
      </p:pic>
      <p:sp>
        <p:nvSpPr>
          <p:cNvPr id="33" name="Tiêu đề 1">
            <a:extLst>
              <a:ext uri="{FF2B5EF4-FFF2-40B4-BE49-F238E27FC236}">
                <a16:creationId xmlns:a16="http://schemas.microsoft.com/office/drawing/2014/main" id="{B9139011-7BF5-4074-9773-43C48118E9C5}"/>
              </a:ext>
            </a:extLst>
          </p:cNvPr>
          <p:cNvSpPr>
            <a:spLocks noGrp="1"/>
          </p:cNvSpPr>
          <p:nvPr>
            <p:ph type="ctrTitle"/>
          </p:nvPr>
        </p:nvSpPr>
        <p:spPr>
          <a:xfrm>
            <a:off x="177800" y="1598748"/>
            <a:ext cx="5562600" cy="2278484"/>
          </a:xfrm>
        </p:spPr>
        <p:txBody>
          <a:bodyPr>
            <a:normAutofit/>
          </a:bodyPr>
          <a:lstStyle/>
          <a:p>
            <a:pPr algn="r"/>
            <a:r>
              <a:rPr lang="en-US" sz="2500" dirty="0" smtClean="0">
                <a:latin typeface="Times New Roman" panose="02020603050405020304" pitchFamily="18" charset="0"/>
                <a:cs typeface="Times New Roman" panose="02020603050405020304" pitchFamily="18" charset="0"/>
              </a:rPr>
              <a:t>PHÂN TÍCH VÀ THIẾT KẾ HỆ THỐNG</a:t>
            </a:r>
            <a:br>
              <a:rPr lang="en-US" sz="2500" dirty="0" smtClean="0">
                <a:latin typeface="Times New Roman" panose="02020603050405020304" pitchFamily="18" charset="0"/>
                <a:cs typeface="Times New Roman" panose="02020603050405020304" pitchFamily="18" charset="0"/>
              </a:rPr>
            </a:br>
            <a:r>
              <a:rPr lang="vi-VN" sz="3000" dirty="0">
                <a:latin typeface="Times New Roman" panose="02020603050405020304" pitchFamily="18" charset="0"/>
                <a:cs typeface="Times New Roman" panose="02020603050405020304" pitchFamily="18" charset="0"/>
              </a:rPr>
              <a:t/>
            </a:r>
            <a:br>
              <a:rPr lang="vi-VN" sz="3000" dirty="0">
                <a:latin typeface="Times New Roman" panose="02020603050405020304" pitchFamily="18" charset="0"/>
                <a:cs typeface="Times New Roman" panose="02020603050405020304" pitchFamily="18" charset="0"/>
              </a:rPr>
            </a:br>
            <a:r>
              <a:rPr lang="en-US" sz="3200" b="1" dirty="0" smtClean="0">
                <a:solidFill>
                  <a:srgbClr val="C00000"/>
                </a:solidFill>
                <a:latin typeface="Times New Roman" panose="02020603050405020304" pitchFamily="18" charset="0"/>
                <a:cs typeface="Times New Roman" panose="02020603050405020304" pitchFamily="18" charset="0"/>
              </a:rPr>
              <a:t>QUẢN LÝ RẠP CHIẾU PHIM</a:t>
            </a:r>
            <a:endParaRPr lang="vi-VN" sz="3200"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2DC25EE-239B-4C5F-AAD1-255A7D5F1EE2}" type="slidenum">
              <a:rPr lang="en-US" sz="1200" i="1">
                <a:latin typeface="Times New Roman" panose="02020603050405020304" pitchFamily="18" charset="0"/>
                <a:cs typeface="Times New Roman" panose="02020603050405020304" pitchFamily="18" charset="0"/>
              </a:rPr>
              <a:t>1</a:t>
            </a:fld>
            <a:endParaRPr lang="en-US" sz="1200" i="1" dirty="0">
              <a:latin typeface="Times New Roman" panose="02020603050405020304" pitchFamily="18" charset="0"/>
              <a:cs typeface="Times New Roman" panose="02020603050405020304" pitchFamily="18" charset="0"/>
            </a:endParaRPr>
          </a:p>
        </p:txBody>
      </p:sp>
      <p:cxnSp>
        <p:nvCxnSpPr>
          <p:cNvPr id="35" name="Đường nối Thẳng 34">
            <a:extLst>
              <a:ext uri="{FF2B5EF4-FFF2-40B4-BE49-F238E27FC236}">
                <a16:creationId xmlns:a16="http://schemas.microsoft.com/office/drawing/2014/main" id="{5BEFD43F-764F-4A9C-A016-D941ECC04B41}"/>
              </a:ext>
            </a:extLst>
          </p:cNvPr>
          <p:cNvCxnSpPr/>
          <p:nvPr/>
        </p:nvCxnSpPr>
        <p:spPr>
          <a:xfrm>
            <a:off x="5867400" y="2120840"/>
            <a:ext cx="0" cy="1828800"/>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sp>
        <p:nvSpPr>
          <p:cNvPr id="15" name="Rectangle 14"/>
          <p:cNvSpPr/>
          <p:nvPr/>
        </p:nvSpPr>
        <p:spPr>
          <a:xfrm>
            <a:off x="304800" y="1641155"/>
            <a:ext cx="5029200" cy="48186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smtClean="0">
                <a:effectLst>
                  <a:outerShdw blurRad="38100" dist="38100" dir="2700000" algn="tl">
                    <a:srgbClr val="000000">
                      <a:alpha val="43137"/>
                    </a:srgbClr>
                  </a:outerShdw>
                </a:effectLst>
              </a:rPr>
              <a:t>ĐỀ TÀI 07</a:t>
            </a:r>
            <a:endParaRPr lang="en-US" sz="4000" b="1" dirty="0">
              <a:effectLst>
                <a:outerShdw blurRad="38100" dist="38100" dir="2700000" algn="tl">
                  <a:srgbClr val="000000">
                    <a:alpha val="43137"/>
                  </a:srgbClr>
                </a:outerShdw>
              </a:effectLst>
            </a:endParaRPr>
          </a:p>
        </p:txBody>
      </p:sp>
      <p:sp>
        <p:nvSpPr>
          <p:cNvPr id="16" name="Tiêu đề phụ 2">
            <a:extLst>
              <a:ext uri="{FF2B5EF4-FFF2-40B4-BE49-F238E27FC236}">
                <a16:creationId xmlns:a16="http://schemas.microsoft.com/office/drawing/2014/main" id="{E13672A1-99AD-4C89-A7CB-EC63C102FD29}"/>
              </a:ext>
            </a:extLst>
          </p:cNvPr>
          <p:cNvSpPr txBox="1">
            <a:spLocks/>
          </p:cNvSpPr>
          <p:nvPr/>
        </p:nvSpPr>
        <p:spPr>
          <a:xfrm>
            <a:off x="304800" y="5075654"/>
            <a:ext cx="8230185" cy="604325"/>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algn="r"/>
            <a:r>
              <a:rPr lang="en-US" b="1" i="1" u="sng" dirty="0" err="1" smtClean="0">
                <a:effectLst>
                  <a:outerShdw blurRad="38100" dist="38100" dir="2700000" algn="tl">
                    <a:srgbClr val="000000">
                      <a:alpha val="43137"/>
                    </a:srgbClr>
                  </a:outerShdw>
                </a:effectLst>
              </a:rPr>
              <a:t>Giảng</a:t>
            </a:r>
            <a:r>
              <a:rPr lang="en-US" b="1" i="1" u="sng" dirty="0" smtClean="0">
                <a:effectLst>
                  <a:outerShdw blurRad="38100" dist="38100" dir="2700000" algn="tl">
                    <a:srgbClr val="000000">
                      <a:alpha val="43137"/>
                    </a:srgbClr>
                  </a:outerShdw>
                </a:effectLst>
              </a:rPr>
              <a:t> </a:t>
            </a:r>
            <a:r>
              <a:rPr lang="en-US" b="1" i="1" u="sng" dirty="0" err="1" smtClean="0">
                <a:effectLst>
                  <a:outerShdw blurRad="38100" dist="38100" dir="2700000" algn="tl">
                    <a:srgbClr val="000000">
                      <a:alpha val="43137"/>
                    </a:srgbClr>
                  </a:outerShdw>
                </a:effectLst>
              </a:rPr>
              <a:t>viên</a:t>
            </a:r>
            <a:r>
              <a:rPr lang="en-US" b="1" i="1" u="sng" dirty="0" smtClean="0">
                <a:effectLst>
                  <a:outerShdw blurRad="38100" dist="38100" dir="2700000" algn="tl">
                    <a:srgbClr val="000000">
                      <a:alpha val="43137"/>
                    </a:srgbClr>
                  </a:outerShdw>
                </a:effectLst>
              </a:rPr>
              <a:t> </a:t>
            </a:r>
            <a:r>
              <a:rPr lang="en-US" b="1" i="1" u="sng" dirty="0" err="1" smtClean="0">
                <a:effectLst>
                  <a:outerShdw blurRad="38100" dist="38100" dir="2700000" algn="tl">
                    <a:srgbClr val="000000">
                      <a:alpha val="43137"/>
                    </a:srgbClr>
                  </a:outerShdw>
                </a:effectLst>
              </a:rPr>
              <a:t>hướng</a:t>
            </a:r>
            <a:r>
              <a:rPr lang="en-US" b="1" i="1" u="sng" dirty="0" smtClean="0">
                <a:effectLst>
                  <a:outerShdw blurRad="38100" dist="38100" dir="2700000" algn="tl">
                    <a:srgbClr val="000000">
                      <a:alpha val="43137"/>
                    </a:srgbClr>
                  </a:outerShdw>
                </a:effectLst>
              </a:rPr>
              <a:t> </a:t>
            </a:r>
            <a:r>
              <a:rPr lang="en-US" b="1" i="1" u="sng" dirty="0" err="1" smtClean="0">
                <a:effectLst>
                  <a:outerShdw blurRad="38100" dist="38100" dir="2700000" algn="tl">
                    <a:srgbClr val="000000">
                      <a:alpha val="43137"/>
                    </a:srgbClr>
                  </a:outerShdw>
                </a:effectLst>
              </a:rPr>
              <a:t>dẫn</a:t>
            </a:r>
            <a:r>
              <a:rPr lang="en-US" i="1" dirty="0" smtClean="0"/>
              <a:t>: </a:t>
            </a:r>
            <a:r>
              <a:rPr lang="en-US" b="1" dirty="0" err="1" smtClean="0">
                <a:solidFill>
                  <a:srgbClr val="FF0000"/>
                </a:solidFill>
              </a:rPr>
              <a:t>nguyễn</a:t>
            </a:r>
            <a:r>
              <a:rPr lang="en-US" b="1" dirty="0" smtClean="0">
                <a:solidFill>
                  <a:srgbClr val="FF0000"/>
                </a:solidFill>
              </a:rPr>
              <a:t> </a:t>
            </a:r>
            <a:r>
              <a:rPr lang="en-US" b="1" dirty="0" err="1" smtClean="0">
                <a:solidFill>
                  <a:srgbClr val="FF0000"/>
                </a:solidFill>
              </a:rPr>
              <a:t>trọng</a:t>
            </a:r>
            <a:r>
              <a:rPr lang="en-US" b="1" dirty="0" smtClean="0">
                <a:solidFill>
                  <a:srgbClr val="FF0000"/>
                </a:solidFill>
              </a:rPr>
              <a:t> </a:t>
            </a:r>
            <a:r>
              <a:rPr lang="en-US" b="1" dirty="0" err="1" smtClean="0">
                <a:solidFill>
                  <a:srgbClr val="FF0000"/>
                </a:solidFill>
              </a:rPr>
              <a:t>nhân</a:t>
            </a:r>
            <a:endParaRPr lang="vi-VN" b="1" dirty="0">
              <a:solidFill>
                <a:srgbClr val="FF000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801" y="1967463"/>
            <a:ext cx="2973266" cy="1982177"/>
          </a:xfrm>
          <a:prstGeom prst="rect">
            <a:avLst/>
          </a:prstGeom>
        </p:spPr>
      </p:pic>
      <p:sp>
        <p:nvSpPr>
          <p:cNvPr id="5" name="TextBox 4"/>
          <p:cNvSpPr txBox="1"/>
          <p:nvPr/>
        </p:nvSpPr>
        <p:spPr>
          <a:xfrm>
            <a:off x="2046106" y="395814"/>
            <a:ext cx="7388587" cy="523220"/>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Đồ</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án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cuối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kì</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môn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tích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thiết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kế</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yêu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cầu</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722571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10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1000"/>
                                        <p:tgtEl>
                                          <p:spTgt spid="3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wipe(down)">
                                      <p:cBhvr>
                                        <p:cTn id="13"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72" y="1642813"/>
            <a:ext cx="8811855" cy="3572374"/>
          </a:xfrm>
          <a:prstGeom prst="rect">
            <a:avLst/>
          </a:prstGeom>
        </p:spPr>
      </p:pic>
      <p:sp>
        <p:nvSpPr>
          <p:cNvPr id="3" name="Rectangle 2"/>
          <p:cNvSpPr/>
          <p:nvPr/>
        </p:nvSpPr>
        <p:spPr>
          <a:xfrm>
            <a:off x="1752600" y="270817"/>
            <a:ext cx="6934200" cy="461665"/>
          </a:xfrm>
          <a:prstGeom prst="rect">
            <a:avLst/>
          </a:prstGeom>
        </p:spPr>
        <p:txBody>
          <a:bodyPr wrap="square">
            <a:spAutoFit/>
          </a:bodyPr>
          <a:lstStyle/>
          <a:p>
            <a:pPr lvl="0"/>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Khảo</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sát</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dùng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liệu</a:t>
            </a:r>
            <a:endPar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303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99" y="1185549"/>
            <a:ext cx="8792802" cy="4486901"/>
          </a:xfrm>
          <a:prstGeom prst="rect">
            <a:avLst/>
          </a:prstGeom>
        </p:spPr>
      </p:pic>
      <p:sp>
        <p:nvSpPr>
          <p:cNvPr id="3" name="Rectangle 2"/>
          <p:cNvSpPr/>
          <p:nvPr/>
        </p:nvSpPr>
        <p:spPr>
          <a:xfrm>
            <a:off x="1676400" y="151102"/>
            <a:ext cx="7010400" cy="461665"/>
          </a:xfrm>
          <a:prstGeom prst="rect">
            <a:avLst/>
          </a:prstGeom>
        </p:spPr>
        <p:txBody>
          <a:bodyPr wrap="square">
            <a:spAutoFit/>
          </a:bodyPr>
          <a:lstStyle/>
          <a:p>
            <a:pPr lvl="0"/>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Khảo</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sát</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dùng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liệu</a:t>
            </a:r>
            <a:endPar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288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3513"/>
            <a:ext cx="9144000" cy="4430973"/>
          </a:xfrm>
          <a:prstGeom prst="rect">
            <a:avLst/>
          </a:prstGeom>
        </p:spPr>
      </p:pic>
      <p:sp>
        <p:nvSpPr>
          <p:cNvPr id="3" name="Rectangle 2"/>
          <p:cNvSpPr/>
          <p:nvPr/>
        </p:nvSpPr>
        <p:spPr>
          <a:xfrm>
            <a:off x="1676400" y="86150"/>
            <a:ext cx="7010400" cy="461665"/>
          </a:xfrm>
          <a:prstGeom prst="rect">
            <a:avLst/>
          </a:prstGeom>
        </p:spPr>
        <p:txBody>
          <a:bodyPr wrap="square">
            <a:spAutoFit/>
          </a:bodyPr>
          <a:lstStyle/>
          <a:p>
            <a:pPr lvl="0"/>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Khảo</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sát</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dùng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liệu</a:t>
            </a:r>
            <a:endPar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40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1"/>
            <a:ext cx="6400800" cy="984885"/>
          </a:xfrm>
          <a:prstGeom prst="rect">
            <a:avLst/>
          </a:prstGeom>
        </p:spPr>
        <p:txBody>
          <a:bodyPr wrap="square">
            <a:spAutoFit/>
          </a:bodyPr>
          <a:lstStyle/>
          <a:p>
            <a:pPr>
              <a:defRPr/>
            </a:pP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1.4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quy</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trình</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nghiệp</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vụ</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sp>
        <p:nvSpPr>
          <p:cNvPr id="2" name="TextBox 1"/>
          <p:cNvSpPr txBox="1"/>
          <p:nvPr/>
        </p:nvSpPr>
        <p:spPr>
          <a:xfrm>
            <a:off x="228600" y="1219200"/>
            <a:ext cx="8077200" cy="553998"/>
          </a:xfrm>
          <a:prstGeom prst="rect">
            <a:avLst/>
          </a:prstGeom>
          <a:noFill/>
        </p:spPr>
        <p:txBody>
          <a:bodyPr wrap="square" rtlCol="0">
            <a:spAutoFit/>
          </a:bodyPr>
          <a:lstStyle/>
          <a:p>
            <a:r>
              <a:rPr lang="en-US" sz="3000" dirty="0" err="1" smtClean="0">
                <a:ln w="0"/>
                <a:effectLst>
                  <a:outerShdw blurRad="38100" dist="19050" dir="2700000" algn="tl" rotWithShape="0">
                    <a:schemeClr val="dk1">
                      <a:alpha val="40000"/>
                    </a:schemeClr>
                  </a:outerShdw>
                </a:effectLst>
              </a:rPr>
              <a:t>Quy</a:t>
            </a:r>
            <a:r>
              <a:rPr lang="en-US" sz="3000" dirty="0" smtClean="0">
                <a:ln w="0"/>
                <a:effectLst>
                  <a:outerShdw blurRad="38100" dist="19050" dir="2700000" algn="tl" rotWithShape="0">
                    <a:schemeClr val="dk1">
                      <a:alpha val="40000"/>
                    </a:schemeClr>
                  </a:outerShdw>
                </a:effectLst>
              </a:rPr>
              <a:t> </a:t>
            </a:r>
            <a:r>
              <a:rPr lang="en-US" sz="3000" dirty="0" err="1">
                <a:ln w="0"/>
                <a:effectLst>
                  <a:outerShdw blurRad="38100" dist="19050" dir="2700000" algn="tl" rotWithShape="0">
                    <a:schemeClr val="dk1">
                      <a:alpha val="40000"/>
                    </a:schemeClr>
                  </a:outerShdw>
                </a:effectLst>
              </a:rPr>
              <a:t>trình</a:t>
            </a:r>
            <a:r>
              <a:rPr lang="en-US" sz="3000" dirty="0">
                <a:ln w="0"/>
                <a:effectLst>
                  <a:outerShdw blurRad="38100" dist="19050" dir="2700000" algn="tl" rotWithShape="0">
                    <a:schemeClr val="dk1">
                      <a:alpha val="40000"/>
                    </a:schemeClr>
                  </a:outerShdw>
                </a:effectLst>
              </a:rPr>
              <a:t> </a:t>
            </a:r>
            <a:r>
              <a:rPr lang="en-US" sz="3000" dirty="0" err="1">
                <a:ln w="0"/>
                <a:effectLst>
                  <a:outerShdw blurRad="38100" dist="19050" dir="2700000" algn="tl" rotWithShape="0">
                    <a:schemeClr val="dk1">
                      <a:alpha val="40000"/>
                    </a:schemeClr>
                  </a:outerShdw>
                </a:effectLst>
              </a:rPr>
              <a:t>mua</a:t>
            </a:r>
            <a:r>
              <a:rPr lang="en-US" sz="3000" dirty="0">
                <a:ln w="0"/>
                <a:effectLst>
                  <a:outerShdw blurRad="38100" dist="19050" dir="2700000" algn="tl" rotWithShape="0">
                    <a:schemeClr val="dk1">
                      <a:alpha val="40000"/>
                    </a:schemeClr>
                  </a:outerShdw>
                </a:effectLst>
              </a:rPr>
              <a:t> </a:t>
            </a:r>
            <a:r>
              <a:rPr lang="en-US" sz="3000" dirty="0" err="1">
                <a:ln w="0"/>
                <a:effectLst>
                  <a:outerShdw blurRad="38100" dist="19050" dir="2700000" algn="tl" rotWithShape="0">
                    <a:schemeClr val="dk1">
                      <a:alpha val="40000"/>
                    </a:schemeClr>
                  </a:outerShdw>
                </a:effectLst>
              </a:rPr>
              <a:t>vé</a:t>
            </a:r>
            <a:r>
              <a:rPr lang="en-US" sz="3000" dirty="0">
                <a:ln w="0"/>
                <a:effectLst>
                  <a:outerShdw blurRad="38100" dist="19050" dir="2700000" algn="tl" rotWithShape="0">
                    <a:schemeClr val="dk1">
                      <a:alpha val="40000"/>
                    </a:schemeClr>
                  </a:outerShdw>
                </a:effectLst>
              </a:rPr>
              <a:t> </a:t>
            </a:r>
            <a:r>
              <a:rPr lang="en-US" sz="3000" dirty="0" err="1">
                <a:ln w="0"/>
                <a:effectLst>
                  <a:outerShdw blurRad="38100" dist="19050" dir="2700000" algn="tl" rotWithShape="0">
                    <a:schemeClr val="dk1">
                      <a:alpha val="40000"/>
                    </a:schemeClr>
                  </a:outerShdw>
                </a:effectLst>
              </a:rPr>
              <a:t>xem</a:t>
            </a:r>
            <a:r>
              <a:rPr lang="en-US" sz="3000" dirty="0">
                <a:ln w="0"/>
                <a:effectLst>
                  <a:outerShdw blurRad="38100" dist="19050" dir="2700000" algn="tl" rotWithShape="0">
                    <a:schemeClr val="dk1">
                      <a:alpha val="40000"/>
                    </a:schemeClr>
                  </a:outerShdw>
                </a:effectLst>
              </a:rPr>
              <a:t> </a:t>
            </a:r>
            <a:r>
              <a:rPr lang="en-US" sz="3000" dirty="0" err="1">
                <a:ln w="0"/>
                <a:effectLst>
                  <a:outerShdw blurRad="38100" dist="19050" dir="2700000" algn="tl" rotWithShape="0">
                    <a:schemeClr val="dk1">
                      <a:alpha val="40000"/>
                    </a:schemeClr>
                  </a:outerShdw>
                </a:effectLst>
              </a:rPr>
              <a:t>phim</a:t>
            </a:r>
            <a:endParaRPr lang="en-US" sz="3000" dirty="0">
              <a:ln w="0"/>
              <a:effectLst>
                <a:outerShdw blurRad="38100" dist="19050" dir="2700000" algn="tl" rotWithShape="0">
                  <a:schemeClr val="dk1">
                    <a:alpha val="40000"/>
                  </a:schemeClr>
                </a:outerShdw>
              </a:effectLst>
            </a:endParaRPr>
          </a:p>
        </p:txBody>
      </p:sp>
      <p:graphicFrame>
        <p:nvGraphicFramePr>
          <p:cNvPr id="3" name="Diagram 2"/>
          <p:cNvGraphicFramePr/>
          <p:nvPr>
            <p:extLst>
              <p:ext uri="{D42A27DB-BD31-4B8C-83A1-F6EECF244321}">
                <p14:modId xmlns:p14="http://schemas.microsoft.com/office/powerpoint/2010/main" val="88146930"/>
              </p:ext>
            </p:extLst>
          </p:nvPr>
        </p:nvGraphicFramePr>
        <p:xfrm>
          <a:off x="990600" y="1901817"/>
          <a:ext cx="7010400" cy="45504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038768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 name="TextBox 1"/>
          <p:cNvSpPr txBox="1"/>
          <p:nvPr/>
        </p:nvSpPr>
        <p:spPr>
          <a:xfrm>
            <a:off x="228600" y="1219200"/>
            <a:ext cx="8077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Quy</a:t>
            </a:r>
            <a:r>
              <a:rPr kumimoji="0" lang="en-US" sz="30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baseline="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trình</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thanh</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toán</a:t>
            </a:r>
            <a:endParaRPr kumimoji="0" lang="en-US" sz="3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graphicFrame>
        <p:nvGraphicFramePr>
          <p:cNvPr id="3" name="Diagram 2"/>
          <p:cNvGraphicFramePr/>
          <p:nvPr>
            <p:extLst>
              <p:ext uri="{D42A27DB-BD31-4B8C-83A1-F6EECF244321}">
                <p14:modId xmlns:p14="http://schemas.microsoft.com/office/powerpoint/2010/main" val="3683874201"/>
              </p:ext>
            </p:extLst>
          </p:nvPr>
        </p:nvGraphicFramePr>
        <p:xfrm>
          <a:off x="990600" y="1901817"/>
          <a:ext cx="7010400" cy="45504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1981200" y="234315"/>
            <a:ext cx="4572000" cy="984885"/>
          </a:xfrm>
          <a:prstGeom prst="rect">
            <a:avLst/>
          </a:prstGeom>
        </p:spPr>
        <p:txBody>
          <a:bodyPr>
            <a:spAutoFit/>
          </a:bodyPr>
          <a:lstStyle/>
          <a:p>
            <a:pPr lvl="0">
              <a:defRPr/>
            </a:pP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1.4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quy</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trình</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nghiệp</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vụ</a:t>
            </a:r>
            <a:endPar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defRPr/>
            </a:pPr>
            <a:endParaRPr lang="en-US" sz="30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61079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 name="TextBox 1"/>
          <p:cNvSpPr txBox="1"/>
          <p:nvPr/>
        </p:nvSpPr>
        <p:spPr>
          <a:xfrm>
            <a:off x="228600" y="1219200"/>
            <a:ext cx="8077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Quy</a:t>
            </a:r>
            <a:r>
              <a:rPr kumimoji="0" lang="en-US" sz="30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baseline="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trình</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đăng</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ký</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thành</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viên</a:t>
            </a:r>
            <a:endParaRPr kumimoji="0" lang="en-US" sz="3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graphicFrame>
        <p:nvGraphicFramePr>
          <p:cNvPr id="6" name="Diagram 5"/>
          <p:cNvGraphicFramePr/>
          <p:nvPr>
            <p:extLst>
              <p:ext uri="{D42A27DB-BD31-4B8C-83A1-F6EECF244321}">
                <p14:modId xmlns:p14="http://schemas.microsoft.com/office/powerpoint/2010/main" val="3919584482"/>
              </p:ext>
            </p:extLst>
          </p:nvPr>
        </p:nvGraphicFramePr>
        <p:xfrm>
          <a:off x="381000" y="1219200"/>
          <a:ext cx="8458200" cy="5137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1981200" y="234315"/>
            <a:ext cx="4572000" cy="984885"/>
          </a:xfrm>
          <a:prstGeom prst="rect">
            <a:avLst/>
          </a:prstGeom>
        </p:spPr>
        <p:txBody>
          <a:bodyPr>
            <a:spAutoFit/>
          </a:bodyPr>
          <a:lstStyle/>
          <a:p>
            <a:pPr lvl="0">
              <a:defRPr/>
            </a:pP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1.4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quy</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trình</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nghiệp</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vụ</a:t>
            </a:r>
            <a:endPar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defRPr/>
            </a:pPr>
            <a:endParaRPr lang="en-US" sz="30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70612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 name="TextBox 1"/>
          <p:cNvSpPr txBox="1"/>
          <p:nvPr/>
        </p:nvSpPr>
        <p:spPr>
          <a:xfrm>
            <a:off x="228600" y="1219200"/>
            <a:ext cx="8077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Quy</a:t>
            </a:r>
            <a:r>
              <a:rPr kumimoji="0" lang="en-US" sz="30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baseline="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trình</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thống</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kế</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số</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liệu</a:t>
            </a:r>
            <a:endParaRPr kumimoji="0" lang="en-US" sz="3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graphicFrame>
        <p:nvGraphicFramePr>
          <p:cNvPr id="6" name="Diagram 5"/>
          <p:cNvGraphicFramePr/>
          <p:nvPr>
            <p:extLst>
              <p:ext uri="{D42A27DB-BD31-4B8C-83A1-F6EECF244321}">
                <p14:modId xmlns:p14="http://schemas.microsoft.com/office/powerpoint/2010/main" val="1322455640"/>
              </p:ext>
            </p:extLst>
          </p:nvPr>
        </p:nvGraphicFramePr>
        <p:xfrm>
          <a:off x="381000" y="1981200"/>
          <a:ext cx="79248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1947672" y="130314"/>
            <a:ext cx="4572000" cy="984885"/>
          </a:xfrm>
          <a:prstGeom prst="rect">
            <a:avLst/>
          </a:prstGeom>
        </p:spPr>
        <p:txBody>
          <a:bodyPr>
            <a:spAutoFit/>
          </a:bodyPr>
          <a:lstStyle/>
          <a:p>
            <a:pPr lvl="0">
              <a:defRPr/>
            </a:pP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1.4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quy</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trình</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nghiệp</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vụ</a:t>
            </a:r>
            <a:endPar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defRPr/>
            </a:pPr>
            <a:endParaRPr lang="en-US" sz="30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674908"/>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 name="TextBox 1"/>
          <p:cNvSpPr txBox="1"/>
          <p:nvPr/>
        </p:nvSpPr>
        <p:spPr>
          <a:xfrm>
            <a:off x="228600" y="1219200"/>
            <a:ext cx="80772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Quy</a:t>
            </a:r>
            <a:r>
              <a:rPr kumimoji="0" lang="en-US" sz="30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baseline="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trình</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quản</a:t>
            </a:r>
            <a:r>
              <a:rPr kumimoji="0" lang="en-US" sz="3000" b="0" i="0" u="none" strike="noStrike" kern="1200" cap="none" spc="0" normalizeH="0" noProof="0" dirty="0"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 </a:t>
            </a:r>
            <a:r>
              <a:rPr kumimoji="0" lang="en-US" sz="3000" b="0" i="0" u="none" strike="noStrike" kern="1200" cap="none" spc="0" normalizeH="0" noProof="0" dirty="0" err="1" smtClean="0">
                <a:ln w="0"/>
                <a:solidFill>
                  <a:prstClr val="black"/>
                </a:solidFill>
                <a:effectLst>
                  <a:outerShdw blurRad="38100" dist="19050" dir="2700000" algn="tl" rotWithShape="0">
                    <a:prstClr val="black">
                      <a:alpha val="40000"/>
                    </a:prstClr>
                  </a:outerShdw>
                </a:effectLst>
                <a:uLnTx/>
                <a:uFillTx/>
                <a:latin typeface="Calibri"/>
                <a:ea typeface="+mn-ea"/>
                <a:cs typeface="+mn-cs"/>
              </a:rPr>
              <a:t>lý</a:t>
            </a:r>
            <a:endParaRPr kumimoji="0" lang="en-US" sz="3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graphicFrame>
        <p:nvGraphicFramePr>
          <p:cNvPr id="7" name="Diagram 6"/>
          <p:cNvGraphicFramePr/>
          <p:nvPr>
            <p:extLst>
              <p:ext uri="{D42A27DB-BD31-4B8C-83A1-F6EECF244321}">
                <p14:modId xmlns:p14="http://schemas.microsoft.com/office/powerpoint/2010/main" val="571155512"/>
              </p:ext>
            </p:extLst>
          </p:nvPr>
        </p:nvGraphicFramePr>
        <p:xfrm>
          <a:off x="749300" y="2032774"/>
          <a:ext cx="79375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1752600" y="234315"/>
            <a:ext cx="4572000" cy="984885"/>
          </a:xfrm>
          <a:prstGeom prst="rect">
            <a:avLst/>
          </a:prstGeom>
        </p:spPr>
        <p:txBody>
          <a:bodyPr>
            <a:spAutoFit/>
          </a:bodyPr>
          <a:lstStyle/>
          <a:p>
            <a:pPr lvl="0">
              <a:defRPr/>
            </a:pP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1.4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quy</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trình</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nghiệp</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vụ</a:t>
            </a:r>
            <a:endPar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defRPr/>
            </a:pPr>
            <a:endParaRPr lang="en-US" sz="30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320368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3546164" cy="584775"/>
          </a:xfrm>
          <a:prstGeom prst="rect">
            <a:avLst/>
          </a:prstGeom>
        </p:spPr>
        <p:txBody>
          <a:bodyPr wrap="none">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1.5 </a:t>
            </a: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Đặc</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tả</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hệ</a:t>
            </a: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Diagram 2"/>
          <p:cNvGraphicFramePr/>
          <p:nvPr>
            <p:extLst>
              <p:ext uri="{D42A27DB-BD31-4B8C-83A1-F6EECF244321}">
                <p14:modId xmlns:p14="http://schemas.microsoft.com/office/powerpoint/2010/main" val="4212337287"/>
              </p:ext>
            </p:extLst>
          </p:nvPr>
        </p:nvGraphicFramePr>
        <p:xfrm>
          <a:off x="645886" y="1387475"/>
          <a:ext cx="80772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143208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207E2D-7733-4100-9829-4094BD74F94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868"/>
            <a:ext cx="9144000" cy="6858000"/>
          </a:xfrm>
          <a:prstGeom prst="rect">
            <a:avLst/>
          </a:prstGeom>
        </p:spPr>
      </p:pic>
      <p:sp>
        <p:nvSpPr>
          <p:cNvPr id="6" name="Rectangle 5"/>
          <p:cNvSpPr/>
          <p:nvPr/>
        </p:nvSpPr>
        <p:spPr>
          <a:xfrm>
            <a:off x="3965407" y="3886200"/>
            <a:ext cx="4660956" cy="126188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sng"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alibri"/>
                <a:ea typeface="+mn-ea"/>
                <a:cs typeface="+mn-cs"/>
              </a:rPr>
              <a:t>CHƯƠNG 2</a:t>
            </a:r>
            <a:r>
              <a:rPr kumimoji="0" lang="en-US" sz="2800" b="0" i="1" u="none" strike="noStrike" kern="1200" cap="none" spc="0" normalizeH="0" baseline="0" noProof="0" dirty="0" smtClean="0">
                <a:ln>
                  <a:noFill/>
                </a:ln>
                <a:solidFill>
                  <a:prstClr val="black"/>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noProof="0" dirty="0" err="1" smtClean="0">
                <a:ln>
                  <a:noFill/>
                </a:ln>
                <a:solidFill>
                  <a:srgbClr val="FF0000"/>
                </a:solidFill>
                <a:effectLst/>
                <a:uLnTx/>
                <a:uFillTx/>
                <a:latin typeface="Calibri"/>
                <a:ea typeface="+mn-ea"/>
                <a:cs typeface="+mn-cs"/>
              </a:rPr>
              <a:t>Phân</a:t>
            </a:r>
            <a:r>
              <a:rPr kumimoji="0" lang="en-US" sz="4800" b="1" i="0" u="none" strike="noStrike" kern="1200" cap="none" spc="0" normalizeH="0" noProof="0" dirty="0" smtClean="0">
                <a:ln>
                  <a:noFill/>
                </a:ln>
                <a:solidFill>
                  <a:srgbClr val="FF0000"/>
                </a:solidFill>
                <a:effectLst/>
                <a:uLnTx/>
                <a:uFillTx/>
                <a:latin typeface="Calibri"/>
                <a:ea typeface="+mn-ea"/>
                <a:cs typeface="+mn-cs"/>
              </a:rPr>
              <a:t> </a:t>
            </a:r>
            <a:r>
              <a:rPr kumimoji="0" lang="en-US" sz="4800" b="1" i="0" u="none" strike="noStrike" kern="1200" cap="none" spc="0" normalizeH="0" noProof="0" dirty="0" err="1" smtClean="0">
                <a:ln>
                  <a:noFill/>
                </a:ln>
                <a:solidFill>
                  <a:srgbClr val="FF0000"/>
                </a:solidFill>
                <a:effectLst/>
                <a:uLnTx/>
                <a:uFillTx/>
                <a:latin typeface="Calibri"/>
                <a:ea typeface="+mn-ea"/>
                <a:cs typeface="+mn-cs"/>
              </a:rPr>
              <a:t>tích</a:t>
            </a:r>
            <a:r>
              <a:rPr kumimoji="0" lang="en-US" sz="4800" b="1" i="0" u="none" strike="noStrike" kern="1200" cap="none" spc="0" normalizeH="0" noProof="0" dirty="0" smtClean="0">
                <a:ln>
                  <a:noFill/>
                </a:ln>
                <a:solidFill>
                  <a:srgbClr val="FF0000"/>
                </a:solidFill>
                <a:effectLst/>
                <a:uLnTx/>
                <a:uFillTx/>
                <a:latin typeface="Calibri"/>
                <a:ea typeface="+mn-ea"/>
                <a:cs typeface="+mn-cs"/>
              </a:rPr>
              <a:t> </a:t>
            </a:r>
            <a:r>
              <a:rPr kumimoji="0" lang="en-US" sz="4800" b="1" i="0" u="none" strike="noStrike" kern="1200" cap="none" spc="0" normalizeH="0" noProof="0" dirty="0" err="1" smtClean="0">
                <a:ln>
                  <a:noFill/>
                </a:ln>
                <a:solidFill>
                  <a:srgbClr val="FF0000"/>
                </a:solidFill>
                <a:effectLst/>
                <a:uLnTx/>
                <a:uFillTx/>
                <a:latin typeface="Calibri"/>
                <a:ea typeface="+mn-ea"/>
                <a:cs typeface="+mn-cs"/>
              </a:rPr>
              <a:t>yêu</a:t>
            </a:r>
            <a:r>
              <a:rPr kumimoji="0" lang="en-US" sz="4800" b="1" i="0" u="none" strike="noStrike" kern="1200" cap="none" spc="0" normalizeH="0" noProof="0" dirty="0" smtClean="0">
                <a:ln>
                  <a:noFill/>
                </a:ln>
                <a:solidFill>
                  <a:srgbClr val="FF0000"/>
                </a:solidFill>
                <a:effectLst/>
                <a:uLnTx/>
                <a:uFillTx/>
                <a:latin typeface="Calibri"/>
                <a:ea typeface="+mn-ea"/>
                <a:cs typeface="+mn-cs"/>
              </a:rPr>
              <a:t> </a:t>
            </a:r>
            <a:r>
              <a:rPr kumimoji="0" lang="en-US" sz="4800" b="1" i="0" u="none" strike="noStrike" kern="1200" cap="none" spc="0" normalizeH="0" noProof="0" dirty="0" err="1" smtClean="0">
                <a:ln>
                  <a:noFill/>
                </a:ln>
                <a:solidFill>
                  <a:srgbClr val="FF0000"/>
                </a:solidFill>
                <a:effectLst/>
                <a:uLnTx/>
                <a:uFillTx/>
                <a:latin typeface="Calibri"/>
                <a:ea typeface="+mn-ea"/>
                <a:cs typeface="+mn-cs"/>
              </a:rPr>
              <a:t>cầu</a:t>
            </a:r>
            <a:endParaRPr kumimoji="0" lang="vi-VN" sz="4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32929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0105ACFB-BDDB-48DC-AE10-C0C065E7A710}"/>
              </a:ext>
            </a:extLst>
          </p:cNvPr>
          <p:cNvSpPr>
            <a:spLocks noGrp="1"/>
          </p:cNvSpPr>
          <p:nvPr>
            <p:ph type="sldNum" sz="quarter" idx="12"/>
          </p:nvPr>
        </p:nvSpPr>
        <p:spPr/>
        <p:txBody>
          <a:bodyPr/>
          <a:lstStyle/>
          <a:p>
            <a:pPr algn="ctr" defTabSz="685800"/>
            <a:r>
              <a:rPr lang="en" sz="1200" i="1" dirty="0">
                <a:latin typeface="Times New Roman" panose="02020603050405020304" pitchFamily="18" charset="0"/>
                <a:cs typeface="Times New Roman" panose="02020603050405020304" pitchFamily="18" charset="0"/>
              </a:rPr>
              <a:t>		</a:t>
            </a:r>
            <a:fld id="{00000000-1234-1234-1234-123412341234}" type="slidenum">
              <a:rPr lang="en" sz="1200" i="1">
                <a:latin typeface="Times New Roman" panose="02020603050405020304" pitchFamily="18" charset="0"/>
                <a:cs typeface="Times New Roman" panose="02020603050405020304" pitchFamily="18" charset="0"/>
              </a:rPr>
              <a:pPr algn="ctr" defTabSz="685800"/>
              <a:t>2</a:t>
            </a:fld>
            <a:endParaRPr lang="en" sz="1200" i="1" dirty="0">
              <a:latin typeface="Times New Roman" panose="02020603050405020304" pitchFamily="18" charset="0"/>
              <a:cs typeface="Times New Roman" panose="02020603050405020304" pitchFamily="18" charset="0"/>
            </a:endParaRPr>
          </a:p>
        </p:txBody>
      </p:sp>
      <p:pic>
        <p:nvPicPr>
          <p:cNvPr id="15" name="Hình ảnh 14">
            <a:extLst>
              <a:ext uri="{FF2B5EF4-FFF2-40B4-BE49-F238E27FC236}">
                <a16:creationId xmlns:a16="http://schemas.microsoft.com/office/drawing/2014/main" id="{E7A695EF-944B-4B54-B569-D59AD74C73EC}"/>
              </a:ext>
            </a:extLst>
          </p:cNvPr>
          <p:cNvPicPr>
            <a:picLocks noChangeAspect="1"/>
          </p:cNvPicPr>
          <p:nvPr/>
        </p:nvPicPr>
        <p:blipFill rotWithShape="1">
          <a:blip r:embed="rId2"/>
          <a:srcRect l="55516" t="40757" r="920" b="1688"/>
          <a:stretch/>
        </p:blipFill>
        <p:spPr>
          <a:xfrm>
            <a:off x="685800" y="2831134"/>
            <a:ext cx="3352800" cy="2579066"/>
          </a:xfrm>
          <a:prstGeom prst="rect">
            <a:avLst/>
          </a:prstGeom>
        </p:spPr>
      </p:pic>
      <p:sp>
        <p:nvSpPr>
          <p:cNvPr id="16" name="Tiêu đề 1">
            <a:extLst>
              <a:ext uri="{FF2B5EF4-FFF2-40B4-BE49-F238E27FC236}">
                <a16:creationId xmlns:a16="http://schemas.microsoft.com/office/drawing/2014/main" id="{06F72D30-A181-4D2C-88D5-B22E91AD9F25}"/>
              </a:ext>
            </a:extLst>
          </p:cNvPr>
          <p:cNvSpPr txBox="1">
            <a:spLocks/>
          </p:cNvSpPr>
          <p:nvPr/>
        </p:nvSpPr>
        <p:spPr>
          <a:xfrm>
            <a:off x="451755" y="1336463"/>
            <a:ext cx="3967845" cy="99417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200" b="1" dirty="0" err="1">
                <a:solidFill>
                  <a:srgbClr val="000000"/>
                </a:solidFill>
                <a:latin typeface="Times New Roman" panose="02020603050405020304" pitchFamily="18" charset="0"/>
                <a:cs typeface="Times New Roman" panose="02020603050405020304" pitchFamily="18" charset="0"/>
              </a:rPr>
              <a:t>Danh</a:t>
            </a:r>
            <a:r>
              <a:rPr lang="en-US" sz="3200" b="1" dirty="0">
                <a:solidFill>
                  <a:srgbClr val="000000"/>
                </a:solidFill>
                <a:latin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cs typeface="Times New Roman" panose="02020603050405020304" pitchFamily="18" charset="0"/>
              </a:rPr>
              <a:t>sách</a:t>
            </a:r>
            <a:r>
              <a:rPr lang="en-US" sz="3200" b="1" dirty="0">
                <a:solidFill>
                  <a:srgbClr val="000000"/>
                </a:solidFill>
                <a:latin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cs typeface="Times New Roman" panose="02020603050405020304" pitchFamily="18" charset="0"/>
              </a:rPr>
              <a:t>thành</a:t>
            </a:r>
            <a:r>
              <a:rPr lang="en-US" sz="3200" b="1" dirty="0">
                <a:solidFill>
                  <a:srgbClr val="000000"/>
                </a:solidFill>
                <a:latin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cs typeface="Times New Roman" panose="02020603050405020304" pitchFamily="18" charset="0"/>
              </a:rPr>
              <a:t>viên</a:t>
            </a:r>
            <a:endParaRPr lang="vi-VN" sz="3200" b="1" dirty="0">
              <a:solidFill>
                <a:srgbClr val="000000"/>
              </a:solidFill>
              <a:latin typeface="Times New Roman" panose="02020603050405020304" pitchFamily="18" charset="0"/>
              <a:cs typeface="Times New Roman" panose="02020603050405020304" pitchFamily="18" charset="0"/>
            </a:endParaRPr>
          </a:p>
        </p:txBody>
      </p:sp>
      <p:sp>
        <p:nvSpPr>
          <p:cNvPr id="17" name="Hình chữ nhật 16">
            <a:extLst>
              <a:ext uri="{FF2B5EF4-FFF2-40B4-BE49-F238E27FC236}">
                <a16:creationId xmlns:a16="http://schemas.microsoft.com/office/drawing/2014/main" id="{37BC3B43-9562-4F23-8670-261F8A1FFAFA}"/>
              </a:ext>
            </a:extLst>
          </p:cNvPr>
          <p:cNvSpPr/>
          <p:nvPr/>
        </p:nvSpPr>
        <p:spPr>
          <a:xfrm flipV="1">
            <a:off x="533400" y="1828799"/>
            <a:ext cx="1828800" cy="584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vi-VN" sz="1350">
              <a:solidFill>
                <a:prstClr val="white"/>
              </a:solidFill>
              <a:latin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15284319"/>
              </p:ext>
            </p:extLst>
          </p:nvPr>
        </p:nvGraphicFramePr>
        <p:xfrm>
          <a:off x="533400" y="2209801"/>
          <a:ext cx="7391400" cy="3505199"/>
        </p:xfrm>
        <a:graphic>
          <a:graphicData uri="http://schemas.openxmlformats.org/drawingml/2006/table">
            <a:tbl>
              <a:tblPr firstRow="1" firstCol="1" bandRow="1">
                <a:tableStyleId>{D27102A9-8310-4765-A935-A1911B00CA55}</a:tableStyleId>
              </a:tblPr>
              <a:tblGrid>
                <a:gridCol w="3695279">
                  <a:extLst>
                    <a:ext uri="{9D8B030D-6E8A-4147-A177-3AD203B41FA5}">
                      <a16:colId xmlns:a16="http://schemas.microsoft.com/office/drawing/2014/main" val="20000"/>
                    </a:ext>
                  </a:extLst>
                </a:gridCol>
                <a:gridCol w="3696121">
                  <a:extLst>
                    <a:ext uri="{9D8B030D-6E8A-4147-A177-3AD203B41FA5}">
                      <a16:colId xmlns:a16="http://schemas.microsoft.com/office/drawing/2014/main" val="20001"/>
                    </a:ext>
                  </a:extLst>
                </a:gridCol>
              </a:tblGrid>
              <a:tr h="723665">
                <a:tc>
                  <a:txBody>
                    <a:bodyPr/>
                    <a:lstStyle/>
                    <a:p>
                      <a:pPr marL="0" marR="0" algn="l">
                        <a:spcBef>
                          <a:spcPts val="0"/>
                        </a:spcBef>
                        <a:spcAft>
                          <a:spcPts val="0"/>
                        </a:spcAft>
                      </a:pP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LÊ</a:t>
                      </a:r>
                      <a:r>
                        <a:rPr lang="en-US" sz="20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ĐỨC SƠN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kern="1200" dirty="0" smtClean="0">
                          <a:solidFill>
                            <a:schemeClr val="tx1"/>
                          </a:solidFill>
                          <a:effectLst/>
                          <a:latin typeface="+mn-lt"/>
                          <a:ea typeface="+mn-ea"/>
                          <a:cs typeface="+mn-cs"/>
                        </a:rPr>
                        <a:t>51603262</a:t>
                      </a:r>
                      <a:endParaRPr lang="en-US" sz="20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87065">
                <a:tc>
                  <a:txBody>
                    <a:bodyPr/>
                    <a:lstStyle/>
                    <a:p>
                      <a:pPr marL="0" marR="0" algn="l">
                        <a:spcBef>
                          <a:spcPts val="0"/>
                        </a:spcBef>
                        <a:spcAft>
                          <a:spcPts val="0"/>
                        </a:spcAft>
                      </a:pP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PHẠM</a:t>
                      </a:r>
                      <a:r>
                        <a:rPr lang="en-US" sz="20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ĐÌNH NHẬT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kern="1200" dirty="0" smtClean="0">
                          <a:solidFill>
                            <a:schemeClr val="tx1"/>
                          </a:solidFill>
                          <a:effectLst/>
                          <a:latin typeface="+mn-lt"/>
                          <a:ea typeface="+mn-ea"/>
                          <a:cs typeface="+mn-cs"/>
                        </a:rPr>
                        <a:t>51702150</a:t>
                      </a:r>
                      <a:endParaRPr lang="en-US" sz="20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718674">
                <a:tc>
                  <a:txBody>
                    <a:bodyPr/>
                    <a:lstStyle/>
                    <a:p>
                      <a:pPr marL="0" marR="0" algn="l">
                        <a:spcBef>
                          <a:spcPts val="0"/>
                        </a:spcBef>
                        <a:spcAft>
                          <a:spcPts val="0"/>
                        </a:spcAft>
                      </a:pPr>
                      <a:r>
                        <a:rPr lang="en-US" sz="2000" dirty="0" smtClean="0">
                          <a:effectLst/>
                          <a:latin typeface="+mj-lt"/>
                          <a:ea typeface="Times New Roman" panose="02020603050405020304" pitchFamily="18" charset="0"/>
                          <a:cs typeface="Times New Roman" panose="02020603050405020304" pitchFamily="18" charset="0"/>
                        </a:rPr>
                        <a:t>HOÀNG</a:t>
                      </a:r>
                      <a:r>
                        <a:rPr lang="en-US" sz="2000" baseline="0" dirty="0" smtClean="0">
                          <a:effectLst/>
                          <a:latin typeface="+mj-lt"/>
                          <a:ea typeface="Times New Roman" panose="02020603050405020304" pitchFamily="18" charset="0"/>
                          <a:cs typeface="Times New Roman" panose="02020603050405020304" pitchFamily="18" charset="0"/>
                        </a:rPr>
                        <a:t> KIẾN THIẾT</a:t>
                      </a:r>
                      <a:endParaRPr lang="en-US" sz="20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b="1" dirty="0" smtClean="0">
                          <a:effectLst/>
                          <a:latin typeface="+mn-lt"/>
                          <a:ea typeface="Times New Roman" panose="02020603050405020304" pitchFamily="18" charset="0"/>
                          <a:cs typeface="Times New Roman" panose="02020603050405020304" pitchFamily="18" charset="0"/>
                        </a:rPr>
                        <a:t>51702187</a:t>
                      </a:r>
                      <a:endParaRPr lang="en-US" sz="20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58785">
                <a:tc>
                  <a:txBody>
                    <a:bodyPr/>
                    <a:lstStyle/>
                    <a:p>
                      <a:pPr marL="0" marR="0" algn="l">
                        <a:spcBef>
                          <a:spcPts val="0"/>
                        </a:spcBef>
                        <a:spcAft>
                          <a:spcPts val="0"/>
                        </a:spcAft>
                      </a:pP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VÕ</a:t>
                      </a:r>
                      <a:r>
                        <a:rPr lang="en-US" sz="20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NHẬT DUY</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b="1" dirty="0" smtClean="0">
                          <a:effectLst/>
                          <a:latin typeface="+mn-lt"/>
                          <a:ea typeface="Times New Roman" panose="02020603050405020304" pitchFamily="18" charset="0"/>
                          <a:cs typeface="Times New Roman" panose="02020603050405020304" pitchFamily="18" charset="0"/>
                        </a:rPr>
                        <a:t>51702092</a:t>
                      </a:r>
                      <a:endParaRPr lang="en-US" sz="20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717010">
                <a:tc>
                  <a:txBody>
                    <a:bodyPr/>
                    <a:lstStyle/>
                    <a:p>
                      <a:pPr marL="0" marR="0" algn="l">
                        <a:spcBef>
                          <a:spcPts val="0"/>
                        </a:spcBef>
                        <a:spcAft>
                          <a:spcPts val="0"/>
                        </a:spcAft>
                      </a:pP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NGÔ</a:t>
                      </a:r>
                      <a:r>
                        <a:rPr lang="en-US" sz="20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MINH QUANG</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kern="1200" dirty="0" smtClean="0">
                          <a:solidFill>
                            <a:schemeClr val="tx1"/>
                          </a:solidFill>
                          <a:effectLst/>
                          <a:latin typeface="+mn-lt"/>
                          <a:ea typeface="+mn-ea"/>
                          <a:cs typeface="+mn-cs"/>
                        </a:rPr>
                        <a:t>51603253</a:t>
                      </a:r>
                      <a:endParaRPr lang="en-US" sz="20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625474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par>
                                <p:cTn id="21" presetID="21"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4)">
                                      <p:cBhvr>
                                        <p:cTn id="2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3517310" cy="5539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2.1 </a:t>
            </a:r>
            <a:r>
              <a:rPr lang="en-US" sz="3000"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Đặc</a:t>
            </a:r>
            <a:r>
              <a:rPr lang="en-US" sz="30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3000"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tả</a:t>
            </a:r>
            <a:r>
              <a:rPr lang="en-US" sz="30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3000"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yêu</a:t>
            </a:r>
            <a:r>
              <a:rPr lang="en-US" sz="30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3000"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cầu</a:t>
            </a:r>
            <a:endParaRPr kumimoji="0" lang="en-US" sz="3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graphicFrame>
        <p:nvGraphicFramePr>
          <p:cNvPr id="3" name="Diagram 2"/>
          <p:cNvGraphicFramePr/>
          <p:nvPr>
            <p:extLst>
              <p:ext uri="{D42A27DB-BD31-4B8C-83A1-F6EECF244321}">
                <p14:modId xmlns:p14="http://schemas.microsoft.com/office/powerpoint/2010/main" val="890686715"/>
              </p:ext>
            </p:extLst>
          </p:nvPr>
        </p:nvGraphicFramePr>
        <p:xfrm>
          <a:off x="32657" y="1256846"/>
          <a:ext cx="89916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3637098"/>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6777946" cy="5539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2.2 </a:t>
            </a:r>
            <a:r>
              <a:rPr kumimoji="0" lang="en-US" sz="30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Xác</a:t>
            </a:r>
            <a:r>
              <a:rPr kumimoji="0" lang="en-US" sz="30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30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định</a:t>
            </a:r>
            <a:r>
              <a:rPr kumimoji="0" lang="en-US" sz="30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30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các</a:t>
            </a:r>
            <a:r>
              <a:rPr kumimoji="0" lang="en-US" sz="30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Actor </a:t>
            </a:r>
            <a:r>
              <a:rPr kumimoji="0" lang="en-US" sz="30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của</a:t>
            </a:r>
            <a:r>
              <a:rPr kumimoji="0" lang="en-US" sz="30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30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hệ</a:t>
            </a:r>
            <a:r>
              <a:rPr kumimoji="0" lang="en-US" sz="30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30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thống</a:t>
            </a:r>
            <a:endParaRPr kumimoji="0" lang="en-US" sz="3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156330041"/>
              </p:ext>
            </p:extLst>
          </p:nvPr>
        </p:nvGraphicFramePr>
        <p:xfrm>
          <a:off x="0" y="1295400"/>
          <a:ext cx="9144000" cy="5562599"/>
        </p:xfrm>
        <a:graphic>
          <a:graphicData uri="http://schemas.openxmlformats.org/drawingml/2006/table">
            <a:tbl>
              <a:tblPr firstRow="1" firstCol="1" bandRow="1">
                <a:tableStyleId>{5C22544A-7EE6-4342-B048-85BDC9FD1C3A}</a:tableStyleId>
              </a:tblPr>
              <a:tblGrid>
                <a:gridCol w="2898125">
                  <a:extLst>
                    <a:ext uri="{9D8B030D-6E8A-4147-A177-3AD203B41FA5}">
                      <a16:colId xmlns:a16="http://schemas.microsoft.com/office/drawing/2014/main" val="2523338229"/>
                    </a:ext>
                  </a:extLst>
                </a:gridCol>
                <a:gridCol w="6245875">
                  <a:extLst>
                    <a:ext uri="{9D8B030D-6E8A-4147-A177-3AD203B41FA5}">
                      <a16:colId xmlns:a16="http://schemas.microsoft.com/office/drawing/2014/main" val="365050351"/>
                    </a:ext>
                  </a:extLst>
                </a:gridCol>
              </a:tblGrid>
              <a:tr h="480411">
                <a:tc>
                  <a:txBody>
                    <a:bodyPr/>
                    <a:lstStyle/>
                    <a:p>
                      <a:pPr algn="ctr">
                        <a:lnSpc>
                          <a:spcPct val="150000"/>
                        </a:lnSpc>
                        <a:spcAft>
                          <a:spcPts val="0"/>
                        </a:spcAft>
                      </a:pPr>
                      <a:r>
                        <a:rPr lang="en-US" sz="1800" dirty="0">
                          <a:ln>
                            <a:noFill/>
                          </a:ln>
                          <a:solidFill>
                            <a:schemeClr val="tx1"/>
                          </a:solidFill>
                          <a:effectLst/>
                        </a:rPr>
                        <a:t>Actor</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1767840" algn="l"/>
                          <a:tab pos="2101215" algn="ctr"/>
                        </a:tabLst>
                      </a:pPr>
                      <a:r>
                        <a:rPr lang="en-US" sz="1800" dirty="0" err="1">
                          <a:ln>
                            <a:noFill/>
                          </a:ln>
                          <a:solidFill>
                            <a:schemeClr val="tx1"/>
                          </a:solidFill>
                          <a:effectLst/>
                        </a:rPr>
                        <a:t>Mô</a:t>
                      </a:r>
                      <a:r>
                        <a:rPr lang="en-US" sz="1800" dirty="0">
                          <a:ln>
                            <a:noFill/>
                          </a:ln>
                          <a:solidFill>
                            <a:schemeClr val="tx1"/>
                          </a:solidFill>
                          <a:effectLst/>
                        </a:rPr>
                        <a:t> </a:t>
                      </a:r>
                      <a:r>
                        <a:rPr lang="en-US" sz="1800" dirty="0" err="1">
                          <a:ln>
                            <a:noFill/>
                          </a:ln>
                          <a:solidFill>
                            <a:schemeClr val="tx1"/>
                          </a:solidFill>
                          <a:effectLst/>
                        </a:rPr>
                        <a:t>tả</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54007964"/>
                  </a:ext>
                </a:extLst>
              </a:tr>
              <a:tr h="640316">
                <a:tc>
                  <a:txBody>
                    <a:bodyPr/>
                    <a:lstStyle/>
                    <a:p>
                      <a:pPr algn="ctr">
                        <a:lnSpc>
                          <a:spcPct val="150000"/>
                        </a:lnSpc>
                        <a:spcAft>
                          <a:spcPts val="0"/>
                        </a:spcAft>
                      </a:pPr>
                      <a:r>
                        <a:rPr lang="en-US" sz="1800" dirty="0">
                          <a:ln>
                            <a:noFill/>
                          </a:ln>
                          <a:effectLst/>
                        </a:rPr>
                        <a:t>Admin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dirty="0" err="1">
                          <a:ln>
                            <a:noFill/>
                          </a:ln>
                          <a:effectLst/>
                        </a:rPr>
                        <a:t>Có</a:t>
                      </a:r>
                      <a:r>
                        <a:rPr lang="en-US" sz="1800" dirty="0">
                          <a:ln>
                            <a:noFill/>
                          </a:ln>
                          <a:effectLst/>
                        </a:rPr>
                        <a:t> </a:t>
                      </a:r>
                      <a:r>
                        <a:rPr lang="en-US" sz="1800" dirty="0" err="1">
                          <a:ln>
                            <a:noFill/>
                          </a:ln>
                          <a:effectLst/>
                        </a:rPr>
                        <a:t>quyền</a:t>
                      </a:r>
                      <a:r>
                        <a:rPr lang="en-US" sz="1800" dirty="0">
                          <a:ln>
                            <a:noFill/>
                          </a:ln>
                          <a:effectLst/>
                        </a:rPr>
                        <a:t> </a:t>
                      </a:r>
                      <a:r>
                        <a:rPr lang="en-US" sz="1800" dirty="0" err="1">
                          <a:ln>
                            <a:noFill/>
                          </a:ln>
                          <a:effectLst/>
                        </a:rPr>
                        <a:t>cao</a:t>
                      </a:r>
                      <a:r>
                        <a:rPr lang="en-US" sz="1800" dirty="0">
                          <a:ln>
                            <a:noFill/>
                          </a:ln>
                          <a:effectLst/>
                        </a:rPr>
                        <a:t> </a:t>
                      </a:r>
                      <a:r>
                        <a:rPr lang="en-US" sz="1800" dirty="0" err="1">
                          <a:ln>
                            <a:noFill/>
                          </a:ln>
                          <a:effectLst/>
                        </a:rPr>
                        <a:t>nhất</a:t>
                      </a:r>
                      <a:r>
                        <a:rPr lang="en-US" sz="1800" dirty="0">
                          <a:ln>
                            <a:noFill/>
                          </a:ln>
                          <a:effectLst/>
                        </a:rPr>
                        <a:t> </a:t>
                      </a:r>
                      <a:r>
                        <a:rPr lang="en-US" sz="1800" dirty="0" err="1">
                          <a:ln>
                            <a:noFill/>
                          </a:ln>
                          <a:effectLst/>
                        </a:rPr>
                        <a:t>trong</a:t>
                      </a:r>
                      <a:r>
                        <a:rPr lang="en-US" sz="1800" dirty="0">
                          <a:ln>
                            <a:noFill/>
                          </a:ln>
                          <a:effectLst/>
                        </a:rPr>
                        <a:t> </a:t>
                      </a:r>
                      <a:r>
                        <a:rPr lang="en-US" sz="1800" dirty="0" err="1">
                          <a:ln>
                            <a:noFill/>
                          </a:ln>
                          <a:effectLst/>
                        </a:rPr>
                        <a:t>hệ</a:t>
                      </a:r>
                      <a:r>
                        <a:rPr lang="en-US" sz="1800" dirty="0">
                          <a:ln>
                            <a:noFill/>
                          </a:ln>
                          <a:effectLst/>
                        </a:rPr>
                        <a:t> </a:t>
                      </a:r>
                      <a:r>
                        <a:rPr lang="en-US" sz="1800" dirty="0" err="1">
                          <a:ln>
                            <a:noFill/>
                          </a:ln>
                          <a:effectLst/>
                        </a:rPr>
                        <a:t>thống</a:t>
                      </a:r>
                      <a:r>
                        <a:rPr lang="en-US" sz="1800" dirty="0">
                          <a:ln>
                            <a:noFill/>
                          </a:ln>
                          <a:effectLst/>
                        </a:rPr>
                        <a:t>.</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75133578"/>
                  </a:ext>
                </a:extLst>
              </a:tr>
              <a:tr h="1043822">
                <a:tc>
                  <a:txBody>
                    <a:bodyPr/>
                    <a:lstStyle/>
                    <a:p>
                      <a:pPr algn="ctr">
                        <a:lnSpc>
                          <a:spcPct val="150000"/>
                        </a:lnSpc>
                        <a:spcAft>
                          <a:spcPts val="0"/>
                        </a:spcAft>
                      </a:pPr>
                      <a:r>
                        <a:rPr lang="en-US" sz="1800" dirty="0" err="1">
                          <a:ln>
                            <a:noFill/>
                          </a:ln>
                          <a:effectLst/>
                        </a:rPr>
                        <a:t>Quản</a:t>
                      </a:r>
                      <a:r>
                        <a:rPr lang="en-US" sz="1800" dirty="0">
                          <a:ln>
                            <a:noFill/>
                          </a:ln>
                          <a:effectLst/>
                        </a:rPr>
                        <a:t> </a:t>
                      </a:r>
                      <a:r>
                        <a:rPr lang="en-US" sz="1800" dirty="0" err="1">
                          <a:ln>
                            <a:noFill/>
                          </a:ln>
                          <a:effectLst/>
                        </a:rPr>
                        <a:t>lý</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dirty="0" err="1">
                          <a:ln>
                            <a:noFill/>
                          </a:ln>
                          <a:effectLst/>
                        </a:rPr>
                        <a:t>Có</a:t>
                      </a:r>
                      <a:r>
                        <a:rPr lang="en-US" sz="1800" dirty="0">
                          <a:ln>
                            <a:noFill/>
                          </a:ln>
                          <a:effectLst/>
                        </a:rPr>
                        <a:t> </a:t>
                      </a:r>
                      <a:r>
                        <a:rPr lang="en-US" sz="1800" dirty="0" err="1">
                          <a:ln>
                            <a:noFill/>
                          </a:ln>
                          <a:effectLst/>
                        </a:rPr>
                        <a:t>quyền</a:t>
                      </a:r>
                      <a:r>
                        <a:rPr lang="en-US" sz="1800" dirty="0">
                          <a:ln>
                            <a:noFill/>
                          </a:ln>
                          <a:effectLst/>
                        </a:rPr>
                        <a:t> </a:t>
                      </a:r>
                      <a:r>
                        <a:rPr lang="en-US" sz="1800" dirty="0" err="1">
                          <a:ln>
                            <a:noFill/>
                          </a:ln>
                          <a:effectLst/>
                        </a:rPr>
                        <a:t>quản</a:t>
                      </a:r>
                      <a:r>
                        <a:rPr lang="en-US" sz="1800" dirty="0">
                          <a:ln>
                            <a:noFill/>
                          </a:ln>
                          <a:effectLst/>
                        </a:rPr>
                        <a:t> </a:t>
                      </a:r>
                      <a:r>
                        <a:rPr lang="en-US" sz="1800" dirty="0" err="1">
                          <a:ln>
                            <a:noFill/>
                          </a:ln>
                          <a:effectLst/>
                        </a:rPr>
                        <a:t>lý</a:t>
                      </a:r>
                      <a:r>
                        <a:rPr lang="en-US" sz="1800" dirty="0">
                          <a:ln>
                            <a:noFill/>
                          </a:ln>
                          <a:effectLst/>
                        </a:rPr>
                        <a:t> </a:t>
                      </a:r>
                      <a:r>
                        <a:rPr lang="en-US" sz="1800" dirty="0" err="1">
                          <a:ln>
                            <a:noFill/>
                          </a:ln>
                          <a:effectLst/>
                        </a:rPr>
                        <a:t>hàng</a:t>
                      </a:r>
                      <a:r>
                        <a:rPr lang="en-US" sz="1800" dirty="0">
                          <a:ln>
                            <a:noFill/>
                          </a:ln>
                          <a:effectLst/>
                        </a:rPr>
                        <a:t> </a:t>
                      </a:r>
                      <a:r>
                        <a:rPr lang="en-US" sz="1800" dirty="0" err="1">
                          <a:ln>
                            <a:noFill/>
                          </a:ln>
                          <a:effectLst/>
                        </a:rPr>
                        <a:t>hoá</a:t>
                      </a:r>
                      <a:r>
                        <a:rPr lang="en-US" sz="1800" dirty="0">
                          <a:ln>
                            <a:noFill/>
                          </a:ln>
                          <a:effectLst/>
                        </a:rPr>
                        <a:t>, </a:t>
                      </a:r>
                      <a:r>
                        <a:rPr lang="en-US" sz="1800" dirty="0" err="1">
                          <a:ln>
                            <a:noFill/>
                          </a:ln>
                          <a:effectLst/>
                        </a:rPr>
                        <a:t>quản</a:t>
                      </a:r>
                      <a:r>
                        <a:rPr lang="en-US" sz="1800" dirty="0">
                          <a:ln>
                            <a:noFill/>
                          </a:ln>
                          <a:effectLst/>
                        </a:rPr>
                        <a:t> </a:t>
                      </a:r>
                      <a:r>
                        <a:rPr lang="en-US" sz="1800" dirty="0" err="1">
                          <a:ln>
                            <a:noFill/>
                          </a:ln>
                          <a:effectLst/>
                        </a:rPr>
                        <a:t>lý</a:t>
                      </a:r>
                      <a:r>
                        <a:rPr lang="en-US" sz="1800" dirty="0">
                          <a:ln>
                            <a:noFill/>
                          </a:ln>
                          <a:effectLst/>
                        </a:rPr>
                        <a:t> </a:t>
                      </a:r>
                      <a:r>
                        <a:rPr lang="en-US" sz="1800" dirty="0" err="1">
                          <a:ln>
                            <a:noFill/>
                          </a:ln>
                          <a:effectLst/>
                        </a:rPr>
                        <a:t>khách</a:t>
                      </a:r>
                      <a:r>
                        <a:rPr lang="en-US" sz="1800" dirty="0">
                          <a:ln>
                            <a:noFill/>
                          </a:ln>
                          <a:effectLst/>
                        </a:rPr>
                        <a:t> </a:t>
                      </a:r>
                      <a:r>
                        <a:rPr lang="en-US" sz="1800" dirty="0" err="1">
                          <a:ln>
                            <a:noFill/>
                          </a:ln>
                          <a:effectLst/>
                        </a:rPr>
                        <a:t>hàng</a:t>
                      </a:r>
                      <a:r>
                        <a:rPr lang="en-US" sz="1800" dirty="0">
                          <a:ln>
                            <a:noFill/>
                          </a:ln>
                          <a:effectLst/>
                        </a:rPr>
                        <a:t>, </a:t>
                      </a:r>
                      <a:r>
                        <a:rPr lang="en-US" sz="1800" dirty="0" err="1">
                          <a:ln>
                            <a:noFill/>
                          </a:ln>
                          <a:effectLst/>
                        </a:rPr>
                        <a:t>quản</a:t>
                      </a:r>
                      <a:r>
                        <a:rPr lang="en-US" sz="1800" dirty="0">
                          <a:ln>
                            <a:noFill/>
                          </a:ln>
                          <a:effectLst/>
                        </a:rPr>
                        <a:t> </a:t>
                      </a:r>
                      <a:r>
                        <a:rPr lang="en-US" sz="1800" dirty="0" err="1">
                          <a:ln>
                            <a:noFill/>
                          </a:ln>
                          <a:effectLst/>
                        </a:rPr>
                        <a:t>lý</a:t>
                      </a:r>
                      <a:r>
                        <a:rPr lang="en-US" sz="1800" dirty="0">
                          <a:ln>
                            <a:noFill/>
                          </a:ln>
                          <a:effectLst/>
                        </a:rPr>
                        <a:t> </a:t>
                      </a:r>
                      <a:r>
                        <a:rPr lang="en-US" sz="1800" dirty="0" err="1">
                          <a:ln>
                            <a:noFill/>
                          </a:ln>
                          <a:effectLst/>
                        </a:rPr>
                        <a:t>nhân</a:t>
                      </a:r>
                      <a:r>
                        <a:rPr lang="en-US" sz="1800" dirty="0">
                          <a:ln>
                            <a:noFill/>
                          </a:ln>
                          <a:effectLst/>
                        </a:rPr>
                        <a:t> </a:t>
                      </a:r>
                      <a:r>
                        <a:rPr lang="en-US" sz="1800" dirty="0" err="1">
                          <a:ln>
                            <a:noFill/>
                          </a:ln>
                          <a:effectLst/>
                        </a:rPr>
                        <a:t>viên</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42587935"/>
                  </a:ext>
                </a:extLst>
              </a:tr>
              <a:tr h="1105898">
                <a:tc>
                  <a:txBody>
                    <a:bodyPr/>
                    <a:lstStyle/>
                    <a:p>
                      <a:pPr algn="ctr">
                        <a:lnSpc>
                          <a:spcPct val="150000"/>
                        </a:lnSpc>
                        <a:spcAft>
                          <a:spcPts val="0"/>
                        </a:spcAft>
                      </a:pPr>
                      <a:r>
                        <a:rPr lang="en-US" sz="1800" dirty="0" err="1">
                          <a:ln>
                            <a:noFill/>
                          </a:ln>
                          <a:effectLst/>
                        </a:rPr>
                        <a:t>Nhân</a:t>
                      </a:r>
                      <a:r>
                        <a:rPr lang="en-US" sz="1800" dirty="0">
                          <a:ln>
                            <a:noFill/>
                          </a:ln>
                          <a:effectLst/>
                        </a:rPr>
                        <a:t> </a:t>
                      </a:r>
                      <a:r>
                        <a:rPr lang="en-US" sz="1800" dirty="0" err="1">
                          <a:ln>
                            <a:noFill/>
                          </a:ln>
                          <a:effectLst/>
                        </a:rPr>
                        <a:t>viên</a:t>
                      </a:r>
                      <a:r>
                        <a:rPr lang="en-US" sz="1800" dirty="0">
                          <a:ln>
                            <a:noFill/>
                          </a:ln>
                          <a:effectLst/>
                        </a:rPr>
                        <a:t> </a:t>
                      </a:r>
                      <a:r>
                        <a:rPr lang="en-US" sz="1800" dirty="0" err="1">
                          <a:ln>
                            <a:noFill/>
                          </a:ln>
                          <a:effectLst/>
                        </a:rPr>
                        <a:t>kế</a:t>
                      </a:r>
                      <a:r>
                        <a:rPr lang="en-US" sz="1800" dirty="0">
                          <a:ln>
                            <a:noFill/>
                          </a:ln>
                          <a:effectLst/>
                        </a:rPr>
                        <a:t> </a:t>
                      </a:r>
                      <a:r>
                        <a:rPr lang="en-US" sz="1800" dirty="0" err="1">
                          <a:ln>
                            <a:noFill/>
                          </a:ln>
                          <a:effectLst/>
                        </a:rPr>
                        <a:t>toán</a:t>
                      </a:r>
                      <a:r>
                        <a:rPr lang="en-US" sz="1800" dirty="0">
                          <a:ln>
                            <a:noFill/>
                          </a:ln>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dirty="0" err="1">
                          <a:ln>
                            <a:noFill/>
                          </a:ln>
                          <a:effectLst/>
                        </a:rPr>
                        <a:t>Người</a:t>
                      </a:r>
                      <a:r>
                        <a:rPr lang="en-US" sz="1800" dirty="0">
                          <a:ln>
                            <a:noFill/>
                          </a:ln>
                          <a:effectLst/>
                        </a:rPr>
                        <a:t> </a:t>
                      </a:r>
                      <a:r>
                        <a:rPr lang="en-US" sz="1800" dirty="0" err="1">
                          <a:ln>
                            <a:noFill/>
                          </a:ln>
                          <a:effectLst/>
                        </a:rPr>
                        <a:t>thống</a:t>
                      </a:r>
                      <a:r>
                        <a:rPr lang="en-US" sz="1800" dirty="0">
                          <a:ln>
                            <a:noFill/>
                          </a:ln>
                          <a:effectLst/>
                        </a:rPr>
                        <a:t> </a:t>
                      </a:r>
                      <a:r>
                        <a:rPr lang="en-US" sz="1800" dirty="0" err="1">
                          <a:ln>
                            <a:noFill/>
                          </a:ln>
                          <a:effectLst/>
                        </a:rPr>
                        <a:t>kê</a:t>
                      </a:r>
                      <a:r>
                        <a:rPr lang="en-US" sz="1800" dirty="0">
                          <a:ln>
                            <a:noFill/>
                          </a:ln>
                          <a:effectLst/>
                        </a:rPr>
                        <a:t> </a:t>
                      </a:r>
                      <a:r>
                        <a:rPr lang="en-US" sz="1800" dirty="0" err="1">
                          <a:ln>
                            <a:noFill/>
                          </a:ln>
                          <a:effectLst/>
                        </a:rPr>
                        <a:t>doanh</a:t>
                      </a:r>
                      <a:r>
                        <a:rPr lang="en-US" sz="1800" dirty="0">
                          <a:ln>
                            <a:noFill/>
                          </a:ln>
                          <a:effectLst/>
                        </a:rPr>
                        <a:t> </a:t>
                      </a:r>
                      <a:r>
                        <a:rPr lang="en-US" sz="1800" dirty="0" err="1">
                          <a:ln>
                            <a:noFill/>
                          </a:ln>
                          <a:effectLst/>
                        </a:rPr>
                        <a:t>thu</a:t>
                      </a:r>
                      <a:r>
                        <a:rPr lang="en-US" sz="1800" dirty="0">
                          <a:ln>
                            <a:noFill/>
                          </a:ln>
                          <a:effectLst/>
                        </a:rPr>
                        <a:t> </a:t>
                      </a:r>
                      <a:r>
                        <a:rPr lang="en-US" sz="1800" dirty="0" err="1">
                          <a:ln>
                            <a:noFill/>
                          </a:ln>
                          <a:effectLst/>
                        </a:rPr>
                        <a:t>và</a:t>
                      </a:r>
                      <a:r>
                        <a:rPr lang="en-US" sz="1800" dirty="0">
                          <a:ln>
                            <a:noFill/>
                          </a:ln>
                          <a:effectLst/>
                        </a:rPr>
                        <a:t> chi </a:t>
                      </a:r>
                      <a:r>
                        <a:rPr lang="en-US" sz="1800" dirty="0" err="1">
                          <a:ln>
                            <a:noFill/>
                          </a:ln>
                          <a:effectLst/>
                        </a:rPr>
                        <a:t>tiêu</a:t>
                      </a:r>
                      <a:r>
                        <a:rPr lang="en-US" sz="1800" dirty="0">
                          <a:ln>
                            <a:noFill/>
                          </a:ln>
                          <a:effectLst/>
                        </a:rPr>
                        <a:t> </a:t>
                      </a:r>
                      <a:r>
                        <a:rPr lang="en-US" sz="1800" dirty="0" err="1">
                          <a:ln>
                            <a:noFill/>
                          </a:ln>
                          <a:effectLst/>
                        </a:rPr>
                        <a:t>của</a:t>
                      </a:r>
                      <a:r>
                        <a:rPr lang="en-US" sz="1800" dirty="0">
                          <a:ln>
                            <a:noFill/>
                          </a:ln>
                          <a:effectLst/>
                        </a:rPr>
                        <a:t> </a:t>
                      </a:r>
                      <a:r>
                        <a:rPr lang="en-US" sz="1800" dirty="0" err="1">
                          <a:ln>
                            <a:noFill/>
                          </a:ln>
                          <a:effectLst/>
                        </a:rPr>
                        <a:t>rạp</a:t>
                      </a:r>
                      <a:r>
                        <a:rPr lang="en-US" sz="1800" dirty="0">
                          <a:ln>
                            <a:noFill/>
                          </a:ln>
                          <a:effectLst/>
                        </a:rPr>
                        <a:t> </a:t>
                      </a:r>
                      <a:r>
                        <a:rPr lang="en-US" sz="1800" dirty="0" err="1">
                          <a:ln>
                            <a:noFill/>
                          </a:ln>
                          <a:effectLst/>
                        </a:rPr>
                        <a:t>phim</a:t>
                      </a:r>
                      <a:r>
                        <a:rPr lang="en-US" sz="1800" dirty="0">
                          <a:ln>
                            <a:noFill/>
                          </a:ln>
                          <a:effectLst/>
                        </a:rPr>
                        <a:t>.</a:t>
                      </a:r>
                      <a:endParaRPr lang="en-US" sz="1800" dirty="0">
                        <a:effectLst/>
                      </a:endParaRPr>
                    </a:p>
                    <a:p>
                      <a:pPr>
                        <a:lnSpc>
                          <a:spcPct val="150000"/>
                        </a:lnSpc>
                        <a:spcAft>
                          <a:spcPts val="0"/>
                        </a:spcAft>
                      </a:pPr>
                      <a:r>
                        <a:rPr lang="en-US" sz="1800" dirty="0" err="1">
                          <a:ln>
                            <a:noFill/>
                          </a:ln>
                          <a:effectLst/>
                        </a:rPr>
                        <a:t>Người</a:t>
                      </a:r>
                      <a:r>
                        <a:rPr lang="en-US" sz="1800" dirty="0">
                          <a:ln>
                            <a:noFill/>
                          </a:ln>
                          <a:effectLst/>
                        </a:rPr>
                        <a:t> </a:t>
                      </a:r>
                      <a:r>
                        <a:rPr lang="en-US" sz="1800" dirty="0" err="1">
                          <a:ln>
                            <a:noFill/>
                          </a:ln>
                          <a:effectLst/>
                        </a:rPr>
                        <a:t>thống</a:t>
                      </a:r>
                      <a:r>
                        <a:rPr lang="en-US" sz="1800" dirty="0">
                          <a:ln>
                            <a:noFill/>
                          </a:ln>
                          <a:effectLst/>
                        </a:rPr>
                        <a:t> </a:t>
                      </a:r>
                      <a:r>
                        <a:rPr lang="en-US" sz="1800" dirty="0" err="1">
                          <a:ln>
                            <a:noFill/>
                          </a:ln>
                          <a:effectLst/>
                        </a:rPr>
                        <a:t>kê</a:t>
                      </a:r>
                      <a:r>
                        <a:rPr lang="en-US" sz="1800" dirty="0">
                          <a:ln>
                            <a:noFill/>
                          </a:ln>
                          <a:effectLst/>
                        </a:rPr>
                        <a:t> </a:t>
                      </a:r>
                      <a:r>
                        <a:rPr lang="en-US" sz="1800" dirty="0" err="1">
                          <a:ln>
                            <a:noFill/>
                          </a:ln>
                          <a:effectLst/>
                        </a:rPr>
                        <a:t>lương</a:t>
                      </a:r>
                      <a:r>
                        <a:rPr lang="en-US" sz="1800" dirty="0">
                          <a:ln>
                            <a:noFill/>
                          </a:ln>
                          <a:effectLst/>
                        </a:rPr>
                        <a:t> </a:t>
                      </a:r>
                      <a:r>
                        <a:rPr lang="en-US" sz="1800" dirty="0" err="1">
                          <a:ln>
                            <a:noFill/>
                          </a:ln>
                          <a:effectLst/>
                        </a:rPr>
                        <a:t>của</a:t>
                      </a:r>
                      <a:r>
                        <a:rPr lang="en-US" sz="1800" dirty="0">
                          <a:ln>
                            <a:noFill/>
                          </a:ln>
                          <a:effectLst/>
                        </a:rPr>
                        <a:t> </a:t>
                      </a:r>
                      <a:r>
                        <a:rPr lang="en-US" sz="1800" dirty="0" err="1">
                          <a:ln>
                            <a:noFill/>
                          </a:ln>
                          <a:effectLst/>
                        </a:rPr>
                        <a:t>nhân</a:t>
                      </a:r>
                      <a:r>
                        <a:rPr lang="en-US" sz="1800" dirty="0">
                          <a:ln>
                            <a:noFill/>
                          </a:ln>
                          <a:effectLst/>
                        </a:rPr>
                        <a:t> </a:t>
                      </a:r>
                      <a:r>
                        <a:rPr lang="en-US" sz="1800" dirty="0" err="1">
                          <a:ln>
                            <a:noFill/>
                          </a:ln>
                          <a:effectLst/>
                        </a:rPr>
                        <a:t>viên</a:t>
                      </a:r>
                      <a:r>
                        <a:rPr lang="en-US" sz="1800" dirty="0">
                          <a:ln>
                            <a:noFill/>
                          </a:ln>
                          <a:effectLst/>
                        </a:rPr>
                        <a:t>.</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04998460"/>
                  </a:ext>
                </a:extLst>
              </a:tr>
              <a:tr h="636868">
                <a:tc>
                  <a:txBody>
                    <a:bodyPr/>
                    <a:lstStyle/>
                    <a:p>
                      <a:pPr algn="ctr">
                        <a:lnSpc>
                          <a:spcPct val="150000"/>
                        </a:lnSpc>
                        <a:spcAft>
                          <a:spcPts val="0"/>
                        </a:spcAft>
                      </a:pPr>
                      <a:r>
                        <a:rPr lang="en-US" sz="1800" dirty="0" err="1">
                          <a:ln>
                            <a:noFill/>
                          </a:ln>
                          <a:effectLst/>
                        </a:rPr>
                        <a:t>Nhân</a:t>
                      </a:r>
                      <a:r>
                        <a:rPr lang="en-US" sz="1800" dirty="0">
                          <a:ln>
                            <a:noFill/>
                          </a:ln>
                          <a:effectLst/>
                        </a:rPr>
                        <a:t> </a:t>
                      </a:r>
                      <a:r>
                        <a:rPr lang="en-US" sz="1800" dirty="0" err="1">
                          <a:ln>
                            <a:noFill/>
                          </a:ln>
                          <a:effectLst/>
                        </a:rPr>
                        <a:t>viên</a:t>
                      </a:r>
                      <a:r>
                        <a:rPr lang="en-US" sz="1800" dirty="0">
                          <a:ln>
                            <a:noFill/>
                          </a:ln>
                          <a:effectLst/>
                        </a:rPr>
                        <a:t> </a:t>
                      </a:r>
                      <a:r>
                        <a:rPr lang="en-US" sz="1800" dirty="0" err="1">
                          <a:ln>
                            <a:noFill/>
                          </a:ln>
                          <a:effectLst/>
                        </a:rPr>
                        <a:t>bán</a:t>
                      </a:r>
                      <a:r>
                        <a:rPr lang="en-US" sz="1800" dirty="0">
                          <a:ln>
                            <a:noFill/>
                          </a:ln>
                          <a:effectLst/>
                        </a:rPr>
                        <a:t> </a:t>
                      </a:r>
                      <a:r>
                        <a:rPr lang="en-US" sz="1800" dirty="0" err="1">
                          <a:ln>
                            <a:noFill/>
                          </a:ln>
                          <a:effectLst/>
                        </a:rPr>
                        <a:t>vé</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dirty="0" err="1">
                          <a:ln>
                            <a:noFill/>
                          </a:ln>
                          <a:effectLst/>
                        </a:rPr>
                        <a:t>Nhân</a:t>
                      </a:r>
                      <a:r>
                        <a:rPr lang="en-US" sz="1800" dirty="0">
                          <a:ln>
                            <a:noFill/>
                          </a:ln>
                          <a:effectLst/>
                        </a:rPr>
                        <a:t> </a:t>
                      </a:r>
                      <a:r>
                        <a:rPr lang="en-US" sz="1800" dirty="0" err="1">
                          <a:ln>
                            <a:noFill/>
                          </a:ln>
                          <a:effectLst/>
                        </a:rPr>
                        <a:t>viên</a:t>
                      </a:r>
                      <a:r>
                        <a:rPr lang="en-US" sz="1800" dirty="0">
                          <a:ln>
                            <a:noFill/>
                          </a:ln>
                          <a:effectLst/>
                        </a:rPr>
                        <a:t> </a:t>
                      </a:r>
                      <a:r>
                        <a:rPr lang="en-US" sz="1800" dirty="0" err="1">
                          <a:ln>
                            <a:noFill/>
                          </a:ln>
                          <a:effectLst/>
                        </a:rPr>
                        <a:t>đứng</a:t>
                      </a:r>
                      <a:r>
                        <a:rPr lang="en-US" sz="1800" dirty="0">
                          <a:ln>
                            <a:noFill/>
                          </a:ln>
                          <a:effectLst/>
                        </a:rPr>
                        <a:t> </a:t>
                      </a:r>
                      <a:r>
                        <a:rPr lang="en-US" sz="1800" dirty="0" err="1">
                          <a:ln>
                            <a:noFill/>
                          </a:ln>
                          <a:effectLst/>
                        </a:rPr>
                        <a:t>tại</a:t>
                      </a:r>
                      <a:r>
                        <a:rPr lang="en-US" sz="1800" dirty="0">
                          <a:ln>
                            <a:noFill/>
                          </a:ln>
                          <a:effectLst/>
                        </a:rPr>
                        <a:t> </a:t>
                      </a:r>
                      <a:r>
                        <a:rPr lang="en-US" sz="1800" dirty="0" err="1">
                          <a:ln>
                            <a:noFill/>
                          </a:ln>
                          <a:effectLst/>
                        </a:rPr>
                        <a:t>quầy</a:t>
                      </a:r>
                      <a:r>
                        <a:rPr lang="en-US" sz="1800" dirty="0">
                          <a:ln>
                            <a:noFill/>
                          </a:ln>
                          <a:effectLst/>
                        </a:rPr>
                        <a:t> </a:t>
                      </a:r>
                      <a:r>
                        <a:rPr lang="en-US" sz="1800" dirty="0" err="1">
                          <a:ln>
                            <a:noFill/>
                          </a:ln>
                          <a:effectLst/>
                        </a:rPr>
                        <a:t>vé</a:t>
                      </a:r>
                      <a:r>
                        <a:rPr lang="en-US" sz="1800" dirty="0">
                          <a:ln>
                            <a:noFill/>
                          </a:ln>
                          <a:effectLst/>
                        </a:rPr>
                        <a:t>.</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03725814"/>
                  </a:ext>
                </a:extLst>
              </a:tr>
              <a:tr h="636868">
                <a:tc>
                  <a:txBody>
                    <a:bodyPr/>
                    <a:lstStyle/>
                    <a:p>
                      <a:pPr algn="ctr">
                        <a:lnSpc>
                          <a:spcPct val="150000"/>
                        </a:lnSpc>
                        <a:spcAft>
                          <a:spcPts val="0"/>
                        </a:spcAft>
                      </a:pPr>
                      <a:r>
                        <a:rPr lang="en-US" sz="1800" dirty="0" err="1">
                          <a:ln>
                            <a:noFill/>
                          </a:ln>
                          <a:effectLst/>
                        </a:rPr>
                        <a:t>Nhân</a:t>
                      </a:r>
                      <a:r>
                        <a:rPr lang="en-US" sz="1800" dirty="0">
                          <a:ln>
                            <a:noFill/>
                          </a:ln>
                          <a:effectLst/>
                        </a:rPr>
                        <a:t> </a:t>
                      </a:r>
                      <a:r>
                        <a:rPr lang="en-US" sz="1800" dirty="0" err="1">
                          <a:ln>
                            <a:noFill/>
                          </a:ln>
                          <a:effectLst/>
                        </a:rPr>
                        <a:t>viên</a:t>
                      </a:r>
                      <a:r>
                        <a:rPr lang="en-US" sz="1800" dirty="0">
                          <a:ln>
                            <a:noFill/>
                          </a:ln>
                          <a:effectLst/>
                        </a:rPr>
                        <a:t> </a:t>
                      </a:r>
                      <a:r>
                        <a:rPr lang="en-US" sz="1800" dirty="0" err="1">
                          <a:ln>
                            <a:noFill/>
                          </a:ln>
                          <a:effectLst/>
                        </a:rPr>
                        <a:t>bán</a:t>
                      </a:r>
                      <a:r>
                        <a:rPr lang="en-US" sz="1800" dirty="0">
                          <a:ln>
                            <a:noFill/>
                          </a:ln>
                          <a:effectLst/>
                        </a:rPr>
                        <a:t> </a:t>
                      </a:r>
                      <a:r>
                        <a:rPr lang="en-US" sz="1800" dirty="0" err="1">
                          <a:ln>
                            <a:noFill/>
                          </a:ln>
                          <a:effectLst/>
                        </a:rPr>
                        <a:t>đồ</a:t>
                      </a:r>
                      <a:r>
                        <a:rPr lang="en-US" sz="1800" dirty="0">
                          <a:ln>
                            <a:noFill/>
                          </a:ln>
                          <a:effectLst/>
                        </a:rPr>
                        <a:t> </a:t>
                      </a:r>
                      <a:r>
                        <a:rPr lang="en-US" sz="1800" dirty="0" err="1">
                          <a:ln>
                            <a:noFill/>
                          </a:ln>
                          <a:effectLst/>
                        </a:rPr>
                        <a:t>ăn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dirty="0" err="1">
                          <a:ln>
                            <a:noFill/>
                          </a:ln>
                          <a:effectLst/>
                        </a:rPr>
                        <a:t>Nhân</a:t>
                      </a:r>
                      <a:r>
                        <a:rPr lang="en-US" sz="1800" dirty="0">
                          <a:ln>
                            <a:noFill/>
                          </a:ln>
                          <a:effectLst/>
                        </a:rPr>
                        <a:t> </a:t>
                      </a:r>
                      <a:r>
                        <a:rPr lang="en-US" sz="1800" dirty="0" err="1">
                          <a:ln>
                            <a:noFill/>
                          </a:ln>
                          <a:effectLst/>
                        </a:rPr>
                        <a:t>viên</a:t>
                      </a:r>
                      <a:r>
                        <a:rPr lang="en-US" sz="1800" dirty="0">
                          <a:ln>
                            <a:noFill/>
                          </a:ln>
                          <a:effectLst/>
                        </a:rPr>
                        <a:t> </a:t>
                      </a:r>
                      <a:r>
                        <a:rPr lang="en-US" sz="1800" dirty="0" err="1">
                          <a:ln>
                            <a:noFill/>
                          </a:ln>
                          <a:effectLst/>
                        </a:rPr>
                        <a:t>đứng</a:t>
                      </a:r>
                      <a:r>
                        <a:rPr lang="en-US" sz="1800" dirty="0">
                          <a:ln>
                            <a:noFill/>
                          </a:ln>
                          <a:effectLst/>
                        </a:rPr>
                        <a:t> </a:t>
                      </a:r>
                      <a:r>
                        <a:rPr lang="en-US" sz="1800" dirty="0" err="1">
                          <a:ln>
                            <a:noFill/>
                          </a:ln>
                          <a:effectLst/>
                        </a:rPr>
                        <a:t>tại</a:t>
                      </a:r>
                      <a:r>
                        <a:rPr lang="en-US" sz="1800" dirty="0">
                          <a:ln>
                            <a:noFill/>
                          </a:ln>
                          <a:effectLst/>
                        </a:rPr>
                        <a:t> </a:t>
                      </a:r>
                      <a:r>
                        <a:rPr lang="en-US" sz="1800" dirty="0" err="1">
                          <a:ln>
                            <a:noFill/>
                          </a:ln>
                          <a:effectLst/>
                        </a:rPr>
                        <a:t>quầy</a:t>
                      </a:r>
                      <a:r>
                        <a:rPr lang="en-US" sz="1800" dirty="0">
                          <a:ln>
                            <a:noFill/>
                          </a:ln>
                          <a:effectLst/>
                        </a:rPr>
                        <a:t> </a:t>
                      </a:r>
                      <a:r>
                        <a:rPr lang="en-US" sz="1800" dirty="0" err="1">
                          <a:ln>
                            <a:noFill/>
                          </a:ln>
                          <a:effectLst/>
                        </a:rPr>
                        <a:t>bán</a:t>
                      </a:r>
                      <a:r>
                        <a:rPr lang="en-US" sz="1800" dirty="0">
                          <a:ln>
                            <a:noFill/>
                          </a:ln>
                          <a:effectLst/>
                        </a:rPr>
                        <a:t> </a:t>
                      </a:r>
                      <a:r>
                        <a:rPr lang="en-US" sz="1800" dirty="0" err="1">
                          <a:ln>
                            <a:noFill/>
                          </a:ln>
                          <a:effectLst/>
                        </a:rPr>
                        <a:t>đồ</a:t>
                      </a:r>
                      <a:r>
                        <a:rPr lang="en-US" sz="1800" dirty="0">
                          <a:ln>
                            <a:noFill/>
                          </a:ln>
                          <a:effectLst/>
                        </a:rPr>
                        <a:t> </a:t>
                      </a:r>
                      <a:r>
                        <a:rPr lang="en-US" sz="1800" dirty="0" err="1">
                          <a:ln>
                            <a:noFill/>
                          </a:ln>
                          <a:effectLst/>
                        </a:rPr>
                        <a:t>ăn</a:t>
                      </a:r>
                      <a:r>
                        <a:rPr lang="en-US" sz="1800" dirty="0">
                          <a:ln>
                            <a:noFill/>
                          </a:ln>
                          <a:effectLst/>
                        </a:rPr>
                        <a:t>.</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6698515"/>
                  </a:ext>
                </a:extLst>
              </a:tr>
              <a:tr h="1018416">
                <a:tc>
                  <a:txBody>
                    <a:bodyPr/>
                    <a:lstStyle/>
                    <a:p>
                      <a:pPr algn="ctr">
                        <a:lnSpc>
                          <a:spcPct val="150000"/>
                        </a:lnSpc>
                        <a:spcAft>
                          <a:spcPts val="0"/>
                        </a:spcAft>
                      </a:pPr>
                      <a:r>
                        <a:rPr lang="en-US" sz="1800" dirty="0" err="1">
                          <a:ln>
                            <a:noFill/>
                          </a:ln>
                          <a:effectLst/>
                        </a:rPr>
                        <a:t>Nhân</a:t>
                      </a:r>
                      <a:r>
                        <a:rPr lang="en-US" sz="1800" dirty="0">
                          <a:ln>
                            <a:noFill/>
                          </a:ln>
                          <a:effectLst/>
                        </a:rPr>
                        <a:t> </a:t>
                      </a:r>
                      <a:r>
                        <a:rPr lang="en-US" sz="1800" dirty="0" err="1">
                          <a:ln>
                            <a:noFill/>
                          </a:ln>
                          <a:effectLst/>
                        </a:rPr>
                        <a:t>viên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dirty="0" err="1">
                          <a:ln>
                            <a:noFill/>
                          </a:ln>
                          <a:effectLst/>
                        </a:rPr>
                        <a:t>Là</a:t>
                      </a:r>
                      <a:r>
                        <a:rPr lang="en-US" sz="1800" dirty="0">
                          <a:ln>
                            <a:noFill/>
                          </a:ln>
                          <a:effectLst/>
                        </a:rPr>
                        <a:t> </a:t>
                      </a:r>
                      <a:r>
                        <a:rPr lang="en-US" sz="1800" dirty="0" err="1">
                          <a:ln>
                            <a:noFill/>
                          </a:ln>
                          <a:effectLst/>
                        </a:rPr>
                        <a:t>nhân</a:t>
                      </a:r>
                      <a:r>
                        <a:rPr lang="en-US" sz="1800" dirty="0">
                          <a:ln>
                            <a:noFill/>
                          </a:ln>
                          <a:effectLst/>
                        </a:rPr>
                        <a:t> </a:t>
                      </a:r>
                      <a:r>
                        <a:rPr lang="en-US" sz="1800" dirty="0" err="1">
                          <a:ln>
                            <a:noFill/>
                          </a:ln>
                          <a:effectLst/>
                        </a:rPr>
                        <a:t>viên</a:t>
                      </a:r>
                      <a:r>
                        <a:rPr lang="en-US" sz="1800" dirty="0">
                          <a:ln>
                            <a:noFill/>
                          </a:ln>
                          <a:effectLst/>
                        </a:rPr>
                        <a:t> </a:t>
                      </a:r>
                      <a:r>
                        <a:rPr lang="en-US" sz="1800" dirty="0" err="1">
                          <a:ln>
                            <a:noFill/>
                          </a:ln>
                          <a:effectLst/>
                        </a:rPr>
                        <a:t>của</a:t>
                      </a:r>
                      <a:r>
                        <a:rPr lang="en-US" sz="1800" dirty="0">
                          <a:ln>
                            <a:noFill/>
                          </a:ln>
                          <a:effectLst/>
                        </a:rPr>
                        <a:t> </a:t>
                      </a:r>
                      <a:r>
                        <a:rPr lang="en-US" sz="1800" dirty="0" err="1">
                          <a:ln>
                            <a:noFill/>
                          </a:ln>
                          <a:effectLst/>
                        </a:rPr>
                        <a:t>rạp</a:t>
                      </a:r>
                      <a:r>
                        <a:rPr lang="en-US" sz="1800" dirty="0">
                          <a:ln>
                            <a:noFill/>
                          </a:ln>
                          <a:effectLst/>
                        </a:rPr>
                        <a:t> </a:t>
                      </a:r>
                      <a:r>
                        <a:rPr lang="en-US" sz="1800" dirty="0" err="1">
                          <a:ln>
                            <a:noFill/>
                          </a:ln>
                          <a:effectLst/>
                        </a:rPr>
                        <a:t>chiếu</a:t>
                      </a:r>
                      <a:r>
                        <a:rPr lang="en-US" sz="1800" dirty="0">
                          <a:ln>
                            <a:noFill/>
                          </a:ln>
                          <a:effectLst/>
                        </a:rPr>
                        <a:t> </a:t>
                      </a:r>
                      <a:r>
                        <a:rPr lang="en-US" sz="1800" dirty="0" err="1">
                          <a:ln>
                            <a:noFill/>
                          </a:ln>
                          <a:effectLst/>
                        </a:rPr>
                        <a:t>phim</a:t>
                      </a:r>
                      <a:r>
                        <a:rPr lang="en-US" sz="1800" dirty="0">
                          <a:ln>
                            <a:noFill/>
                          </a:ln>
                          <a:effectLst/>
                        </a:rPr>
                        <a:t>, </a:t>
                      </a:r>
                      <a:r>
                        <a:rPr lang="en-US" sz="1800" dirty="0" err="1">
                          <a:ln>
                            <a:noFill/>
                          </a:ln>
                          <a:effectLst/>
                        </a:rPr>
                        <a:t>bao</a:t>
                      </a:r>
                      <a:r>
                        <a:rPr lang="en-US" sz="1800" dirty="0">
                          <a:ln>
                            <a:noFill/>
                          </a:ln>
                          <a:effectLst/>
                        </a:rPr>
                        <a:t> </a:t>
                      </a:r>
                      <a:r>
                        <a:rPr lang="en-US" sz="1800" dirty="0" err="1">
                          <a:ln>
                            <a:noFill/>
                          </a:ln>
                          <a:effectLst/>
                        </a:rPr>
                        <a:t>gồm</a:t>
                      </a:r>
                      <a:r>
                        <a:rPr lang="en-US" sz="1800" dirty="0">
                          <a:ln>
                            <a:noFill/>
                          </a:ln>
                          <a:effectLst/>
                        </a:rPr>
                        <a:t> </a:t>
                      </a:r>
                      <a:r>
                        <a:rPr lang="en-US" sz="1800" dirty="0" err="1">
                          <a:ln>
                            <a:noFill/>
                          </a:ln>
                          <a:effectLst/>
                        </a:rPr>
                        <a:t>nhân</a:t>
                      </a:r>
                      <a:r>
                        <a:rPr lang="en-US" sz="1800" dirty="0">
                          <a:ln>
                            <a:noFill/>
                          </a:ln>
                          <a:effectLst/>
                        </a:rPr>
                        <a:t> </a:t>
                      </a:r>
                      <a:r>
                        <a:rPr lang="en-US" sz="1800" dirty="0" err="1">
                          <a:ln>
                            <a:noFill/>
                          </a:ln>
                          <a:effectLst/>
                        </a:rPr>
                        <a:t>viên</a:t>
                      </a:r>
                      <a:r>
                        <a:rPr lang="en-US" sz="1800" dirty="0">
                          <a:ln>
                            <a:noFill/>
                          </a:ln>
                          <a:effectLst/>
                        </a:rPr>
                        <a:t> </a:t>
                      </a:r>
                      <a:r>
                        <a:rPr lang="en-US" sz="1800" dirty="0" err="1">
                          <a:ln>
                            <a:noFill/>
                          </a:ln>
                          <a:effectLst/>
                        </a:rPr>
                        <a:t>bán</a:t>
                      </a:r>
                      <a:r>
                        <a:rPr lang="en-US" sz="1800" dirty="0">
                          <a:ln>
                            <a:noFill/>
                          </a:ln>
                          <a:effectLst/>
                        </a:rPr>
                        <a:t> </a:t>
                      </a:r>
                      <a:r>
                        <a:rPr lang="en-US" sz="1800" dirty="0" err="1">
                          <a:ln>
                            <a:noFill/>
                          </a:ln>
                          <a:effectLst/>
                        </a:rPr>
                        <a:t>vé</a:t>
                      </a:r>
                      <a:r>
                        <a:rPr lang="en-US" sz="1800" dirty="0">
                          <a:ln>
                            <a:noFill/>
                          </a:ln>
                          <a:effectLst/>
                        </a:rPr>
                        <a:t>, </a:t>
                      </a:r>
                      <a:r>
                        <a:rPr lang="en-US" sz="1800" dirty="0" err="1">
                          <a:ln>
                            <a:noFill/>
                          </a:ln>
                          <a:effectLst/>
                        </a:rPr>
                        <a:t>nhân</a:t>
                      </a:r>
                      <a:r>
                        <a:rPr lang="en-US" sz="1800" dirty="0">
                          <a:ln>
                            <a:noFill/>
                          </a:ln>
                          <a:effectLst/>
                        </a:rPr>
                        <a:t> </a:t>
                      </a:r>
                      <a:r>
                        <a:rPr lang="en-US" sz="1800" dirty="0" err="1">
                          <a:ln>
                            <a:noFill/>
                          </a:ln>
                          <a:effectLst/>
                        </a:rPr>
                        <a:t>viến</a:t>
                      </a:r>
                      <a:r>
                        <a:rPr lang="en-US" sz="1800" dirty="0">
                          <a:ln>
                            <a:noFill/>
                          </a:ln>
                          <a:effectLst/>
                        </a:rPr>
                        <a:t> </a:t>
                      </a:r>
                      <a:r>
                        <a:rPr lang="en-US" sz="1800" dirty="0" err="1">
                          <a:ln>
                            <a:noFill/>
                          </a:ln>
                          <a:effectLst/>
                        </a:rPr>
                        <a:t>bán</a:t>
                      </a:r>
                      <a:r>
                        <a:rPr lang="en-US" sz="1800" dirty="0">
                          <a:ln>
                            <a:noFill/>
                          </a:ln>
                          <a:effectLst/>
                        </a:rPr>
                        <a:t> </a:t>
                      </a:r>
                      <a:r>
                        <a:rPr lang="en-US" sz="1800" dirty="0" err="1">
                          <a:ln>
                            <a:noFill/>
                          </a:ln>
                          <a:effectLst/>
                        </a:rPr>
                        <a:t>đồ</a:t>
                      </a:r>
                      <a:r>
                        <a:rPr lang="en-US" sz="1800" dirty="0">
                          <a:ln>
                            <a:noFill/>
                          </a:ln>
                          <a:effectLst/>
                        </a:rPr>
                        <a:t> </a:t>
                      </a:r>
                      <a:r>
                        <a:rPr lang="en-US" sz="1800" dirty="0" err="1">
                          <a:ln>
                            <a:noFill/>
                          </a:ln>
                          <a:effectLst/>
                        </a:rPr>
                        <a:t>ăn</a:t>
                      </a:r>
                      <a:r>
                        <a:rPr lang="en-US" sz="1800" dirty="0">
                          <a:ln>
                            <a:noFill/>
                          </a:ln>
                          <a:effectLst/>
                        </a:rPr>
                        <a:t> </a:t>
                      </a:r>
                      <a:r>
                        <a:rPr lang="en-US" sz="1800" dirty="0" err="1">
                          <a:ln>
                            <a:noFill/>
                          </a:ln>
                          <a:effectLst/>
                        </a:rPr>
                        <a:t>và</a:t>
                      </a:r>
                      <a:r>
                        <a:rPr lang="en-US" sz="1800" dirty="0">
                          <a:ln>
                            <a:noFill/>
                          </a:ln>
                          <a:effectLst/>
                        </a:rPr>
                        <a:t> </a:t>
                      </a:r>
                      <a:r>
                        <a:rPr lang="en-US" sz="1800" dirty="0" err="1">
                          <a:ln>
                            <a:noFill/>
                          </a:ln>
                          <a:effectLst/>
                        </a:rPr>
                        <a:t>nhân</a:t>
                      </a:r>
                      <a:r>
                        <a:rPr lang="en-US" sz="1800" dirty="0">
                          <a:ln>
                            <a:noFill/>
                          </a:ln>
                          <a:effectLst/>
                        </a:rPr>
                        <a:t> </a:t>
                      </a:r>
                      <a:r>
                        <a:rPr lang="en-US" sz="1800" dirty="0" err="1">
                          <a:ln>
                            <a:noFill/>
                          </a:ln>
                          <a:effectLst/>
                        </a:rPr>
                        <a:t>viên</a:t>
                      </a:r>
                      <a:r>
                        <a:rPr lang="en-US" sz="1800" dirty="0">
                          <a:ln>
                            <a:noFill/>
                          </a:ln>
                          <a:effectLst/>
                        </a:rPr>
                        <a:t> </a:t>
                      </a:r>
                      <a:r>
                        <a:rPr lang="en-US" sz="1800" dirty="0" err="1">
                          <a:ln>
                            <a:noFill/>
                          </a:ln>
                          <a:effectLst/>
                        </a:rPr>
                        <a:t>kế</a:t>
                      </a:r>
                      <a:r>
                        <a:rPr lang="en-US" sz="1800" dirty="0">
                          <a:ln>
                            <a:noFill/>
                          </a:ln>
                          <a:effectLst/>
                        </a:rPr>
                        <a:t> </a:t>
                      </a:r>
                      <a:r>
                        <a:rPr lang="en-US" sz="1800" dirty="0" err="1">
                          <a:ln>
                            <a:noFill/>
                          </a:ln>
                          <a:effectLst/>
                        </a:rPr>
                        <a:t>toán</a:t>
                      </a:r>
                      <a:r>
                        <a:rPr lang="en-US" sz="1800" dirty="0">
                          <a:ln>
                            <a:noFill/>
                          </a:ln>
                          <a:effectLst/>
                        </a:rPr>
                        <a:t>, </a:t>
                      </a:r>
                      <a:r>
                        <a:rPr lang="en-US" sz="1800" dirty="0" err="1">
                          <a:ln>
                            <a:noFill/>
                          </a:ln>
                          <a:effectLst/>
                        </a:rPr>
                        <a:t>quản</a:t>
                      </a:r>
                      <a:r>
                        <a:rPr lang="en-US" sz="1800" dirty="0">
                          <a:ln>
                            <a:noFill/>
                          </a:ln>
                          <a:effectLst/>
                        </a:rPr>
                        <a:t> </a:t>
                      </a:r>
                      <a:r>
                        <a:rPr lang="en-US" sz="1800" dirty="0" err="1">
                          <a:ln>
                            <a:noFill/>
                          </a:ln>
                          <a:effectLst/>
                        </a:rPr>
                        <a:t>lý</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5346932"/>
                  </a:ext>
                </a:extLst>
              </a:tr>
            </a:tbl>
          </a:graphicData>
        </a:graphic>
      </p:graphicFrame>
    </p:spTree>
    <p:extLst>
      <p:ext uri="{BB962C8B-B14F-4D97-AF65-F5344CB8AC3E}">
        <p14:creationId xmlns:p14="http://schemas.microsoft.com/office/powerpoint/2010/main" val="153778792"/>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688041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noProof="0"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2.3 </a:t>
            </a:r>
            <a:r>
              <a:rPr lang="en-US" sz="2800" b="1" noProof="0"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Xác</a:t>
            </a:r>
            <a:r>
              <a:rPr lang="en-US" sz="2800" b="1" noProof="0"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800"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định</a:t>
            </a:r>
            <a:r>
              <a:rPr kumimoji="0" lang="en-US" sz="28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 </a:t>
            </a:r>
            <a:r>
              <a:rPr kumimoji="0" lang="en-US" sz="28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các</a:t>
            </a:r>
            <a:r>
              <a:rPr kumimoji="0" lang="en-US" sz="28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 </a:t>
            </a:r>
            <a:r>
              <a:rPr kumimoji="0" lang="en-US" sz="28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Usecase</a:t>
            </a:r>
            <a:r>
              <a:rPr kumimoji="0" lang="en-US" sz="28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 </a:t>
            </a:r>
            <a:r>
              <a:rPr kumimoji="0" lang="en-US" sz="28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của</a:t>
            </a:r>
            <a:r>
              <a:rPr kumimoji="0" lang="en-US" sz="28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 </a:t>
            </a:r>
            <a:r>
              <a:rPr kumimoji="0" lang="en-US" sz="28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hệ</a:t>
            </a:r>
            <a:r>
              <a:rPr kumimoji="0" lang="en-US" sz="28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 </a:t>
            </a:r>
            <a:r>
              <a:rPr kumimoji="0" lang="en-US" sz="28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thống</a:t>
            </a:r>
            <a:endPar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474324535"/>
              </p:ext>
            </p:extLst>
          </p:nvPr>
        </p:nvGraphicFramePr>
        <p:xfrm>
          <a:off x="40313" y="1295400"/>
          <a:ext cx="4684087" cy="5562600"/>
        </p:xfrm>
        <a:graphic>
          <a:graphicData uri="http://schemas.openxmlformats.org/drawingml/2006/table">
            <a:tbl>
              <a:tblPr firstRow="1" firstCol="1" bandRow="1">
                <a:tableStyleId>{5C22544A-7EE6-4342-B048-85BDC9FD1C3A}</a:tableStyleId>
              </a:tblPr>
              <a:tblGrid>
                <a:gridCol w="515156">
                  <a:extLst>
                    <a:ext uri="{9D8B030D-6E8A-4147-A177-3AD203B41FA5}">
                      <a16:colId xmlns:a16="http://schemas.microsoft.com/office/drawing/2014/main" val="730893863"/>
                    </a:ext>
                  </a:extLst>
                </a:gridCol>
                <a:gridCol w="2340131">
                  <a:extLst>
                    <a:ext uri="{9D8B030D-6E8A-4147-A177-3AD203B41FA5}">
                      <a16:colId xmlns:a16="http://schemas.microsoft.com/office/drawing/2014/main" val="310833003"/>
                    </a:ext>
                  </a:extLst>
                </a:gridCol>
                <a:gridCol w="1828800">
                  <a:extLst>
                    <a:ext uri="{9D8B030D-6E8A-4147-A177-3AD203B41FA5}">
                      <a16:colId xmlns:a16="http://schemas.microsoft.com/office/drawing/2014/main" val="2214606059"/>
                    </a:ext>
                  </a:extLst>
                </a:gridCol>
              </a:tblGrid>
              <a:tr h="411989">
                <a:tc>
                  <a:txBody>
                    <a:bodyPr/>
                    <a:lstStyle/>
                    <a:p>
                      <a:pPr algn="ctr">
                        <a:lnSpc>
                          <a:spcPct val="150000"/>
                        </a:lnSpc>
                        <a:spcAft>
                          <a:spcPts val="0"/>
                        </a:spcAft>
                      </a:pPr>
                      <a:r>
                        <a:rPr lang="en-US" sz="1400">
                          <a:ln>
                            <a:noFill/>
                          </a:ln>
                          <a:effectLst/>
                        </a:rPr>
                        <a:t>ID</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gn="ctr">
                        <a:lnSpc>
                          <a:spcPct val="150000"/>
                        </a:lnSpc>
                        <a:spcAft>
                          <a:spcPts val="0"/>
                        </a:spcAft>
                      </a:pPr>
                      <a:r>
                        <a:rPr lang="en-US" sz="1400" dirty="0" err="1">
                          <a:ln>
                            <a:noFill/>
                          </a:ln>
                          <a:effectLst/>
                        </a:rPr>
                        <a:t>Tên</a:t>
                      </a:r>
                      <a:r>
                        <a:rPr lang="en-US" sz="1400" dirty="0">
                          <a:ln>
                            <a:noFill/>
                          </a:ln>
                          <a:effectLst/>
                        </a:rPr>
                        <a:t> Use Case</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gn="ctr">
                        <a:lnSpc>
                          <a:spcPct val="150000"/>
                        </a:lnSpc>
                        <a:spcAft>
                          <a:spcPts val="0"/>
                        </a:spcAft>
                      </a:pPr>
                      <a:r>
                        <a:rPr lang="en-US" sz="1400" dirty="0" err="1">
                          <a:ln>
                            <a:noFill/>
                          </a:ln>
                          <a:effectLst/>
                        </a:rPr>
                        <a:t>Tác</a:t>
                      </a:r>
                      <a:r>
                        <a:rPr lang="en-US" sz="1400" dirty="0">
                          <a:ln>
                            <a:noFill/>
                          </a:ln>
                          <a:effectLst/>
                        </a:rPr>
                        <a:t> </a:t>
                      </a:r>
                      <a:r>
                        <a:rPr lang="en-US" sz="1400" dirty="0" err="1">
                          <a:ln>
                            <a:noFill/>
                          </a:ln>
                          <a:effectLst/>
                        </a:rPr>
                        <a:t>nhân</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extLst>
                  <a:ext uri="{0D108BD9-81ED-4DB2-BD59-A6C34878D82A}">
                    <a16:rowId xmlns:a16="http://schemas.microsoft.com/office/drawing/2014/main" val="1510792536"/>
                  </a:ext>
                </a:extLst>
              </a:tr>
              <a:tr h="711478">
                <a:tc>
                  <a:txBody>
                    <a:bodyPr/>
                    <a:lstStyle/>
                    <a:p>
                      <a:pPr algn="ctr">
                        <a:lnSpc>
                          <a:spcPct val="150000"/>
                        </a:lnSpc>
                        <a:spcAft>
                          <a:spcPts val="0"/>
                        </a:spcAft>
                      </a:pPr>
                      <a:r>
                        <a:rPr lang="en-US" sz="1400">
                          <a:ln>
                            <a:noFill/>
                          </a:ln>
                          <a:effectLst/>
                        </a:rPr>
                        <a:t>UC01</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dirty="0" err="1">
                          <a:ln>
                            <a:noFill/>
                          </a:ln>
                          <a:effectLst/>
                        </a:rPr>
                        <a:t>Đăng</a:t>
                      </a:r>
                      <a:r>
                        <a:rPr lang="en-US" sz="1400" dirty="0">
                          <a:ln>
                            <a:noFill/>
                          </a:ln>
                          <a:effectLst/>
                        </a:rPr>
                        <a:t> </a:t>
                      </a:r>
                      <a:r>
                        <a:rPr lang="en-US" sz="1400" dirty="0" err="1">
                          <a:ln>
                            <a:noFill/>
                          </a:ln>
                          <a:effectLst/>
                        </a:rPr>
                        <a:t>nhập</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pt-PT" sz="1400" dirty="0">
                          <a:ln>
                            <a:noFill/>
                          </a:ln>
                          <a:effectLst/>
                        </a:rPr>
                        <a:t>Admin,</a:t>
                      </a:r>
                      <a:r>
                        <a:rPr lang="es-ES_tradnl" sz="1400" dirty="0">
                          <a:ln>
                            <a:noFill/>
                          </a:ln>
                          <a:effectLst/>
                        </a:rPr>
                        <a:t> </a:t>
                      </a:r>
                      <a:r>
                        <a:rPr lang="es-ES_tradnl" sz="1400" dirty="0" err="1">
                          <a:ln>
                            <a:noFill/>
                          </a:ln>
                          <a:effectLst/>
                        </a:rPr>
                        <a:t>qu</a:t>
                      </a:r>
                      <a:r>
                        <a:rPr lang="en-US" sz="1400" dirty="0" err="1">
                          <a:ln>
                            <a:noFill/>
                          </a:ln>
                          <a:effectLst/>
                        </a:rPr>
                        <a:t>ản</a:t>
                      </a:r>
                      <a:r>
                        <a:rPr lang="en-US" sz="1400" dirty="0">
                          <a:ln>
                            <a:noFill/>
                          </a:ln>
                          <a:effectLst/>
                        </a:rPr>
                        <a:t> </a:t>
                      </a:r>
                      <a:r>
                        <a:rPr lang="en-US" sz="1400" dirty="0" err="1">
                          <a:ln>
                            <a:noFill/>
                          </a:ln>
                          <a:effectLst/>
                        </a:rPr>
                        <a:t>lý</a:t>
                      </a:r>
                      <a:r>
                        <a:rPr lang="en-US" sz="1400" dirty="0">
                          <a:ln>
                            <a:noFill/>
                          </a:ln>
                          <a:effectLst/>
                        </a:rPr>
                        <a:t>, </a:t>
                      </a:r>
                      <a:r>
                        <a:rPr lang="en-US" sz="1400" dirty="0" err="1">
                          <a:ln>
                            <a:noFill/>
                          </a:ln>
                          <a:effectLst/>
                        </a:rPr>
                        <a:t>nhân</a:t>
                      </a:r>
                      <a:r>
                        <a:rPr lang="en-US" sz="1400" dirty="0">
                          <a:ln>
                            <a:noFill/>
                          </a:ln>
                          <a:effectLst/>
                        </a:rPr>
                        <a:t> </a:t>
                      </a:r>
                      <a:r>
                        <a:rPr lang="en-US" sz="1400" dirty="0" err="1">
                          <a:ln>
                            <a:noFill/>
                          </a:ln>
                          <a:effectLst/>
                        </a:rPr>
                        <a:t>viên</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extLst>
                  <a:ext uri="{0D108BD9-81ED-4DB2-BD59-A6C34878D82A}">
                    <a16:rowId xmlns:a16="http://schemas.microsoft.com/office/drawing/2014/main" val="3192138712"/>
                  </a:ext>
                </a:extLst>
              </a:tr>
              <a:tr h="711478">
                <a:tc>
                  <a:txBody>
                    <a:bodyPr/>
                    <a:lstStyle/>
                    <a:p>
                      <a:pPr algn="ctr">
                        <a:lnSpc>
                          <a:spcPct val="150000"/>
                        </a:lnSpc>
                        <a:spcAft>
                          <a:spcPts val="0"/>
                        </a:spcAft>
                      </a:pPr>
                      <a:r>
                        <a:rPr lang="en-US" sz="1400">
                          <a:ln>
                            <a:noFill/>
                          </a:ln>
                          <a:effectLst/>
                        </a:rPr>
                        <a:t>UC02</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a:ln>
                            <a:noFill/>
                          </a:ln>
                          <a:effectLst/>
                        </a:rPr>
                        <a:t>Đăng xuất</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pt-PT" sz="1400" dirty="0">
                          <a:ln>
                            <a:noFill/>
                          </a:ln>
                          <a:effectLst/>
                        </a:rPr>
                        <a:t>Admin,</a:t>
                      </a:r>
                      <a:r>
                        <a:rPr lang="es-ES_tradnl" sz="1400" dirty="0">
                          <a:ln>
                            <a:noFill/>
                          </a:ln>
                          <a:effectLst/>
                        </a:rPr>
                        <a:t> </a:t>
                      </a:r>
                      <a:r>
                        <a:rPr lang="es-ES_tradnl" sz="1400" dirty="0" err="1">
                          <a:ln>
                            <a:noFill/>
                          </a:ln>
                          <a:effectLst/>
                        </a:rPr>
                        <a:t>qu</a:t>
                      </a:r>
                      <a:r>
                        <a:rPr lang="en-US" sz="1400" dirty="0" err="1">
                          <a:ln>
                            <a:noFill/>
                          </a:ln>
                          <a:effectLst/>
                        </a:rPr>
                        <a:t>ản</a:t>
                      </a:r>
                      <a:r>
                        <a:rPr lang="en-US" sz="1400" dirty="0">
                          <a:ln>
                            <a:noFill/>
                          </a:ln>
                          <a:effectLst/>
                        </a:rPr>
                        <a:t> </a:t>
                      </a:r>
                      <a:r>
                        <a:rPr lang="en-US" sz="1400" dirty="0" err="1">
                          <a:ln>
                            <a:noFill/>
                          </a:ln>
                          <a:effectLst/>
                        </a:rPr>
                        <a:t>lý</a:t>
                      </a:r>
                      <a:r>
                        <a:rPr lang="en-US" sz="1400" dirty="0">
                          <a:ln>
                            <a:noFill/>
                          </a:ln>
                          <a:effectLst/>
                        </a:rPr>
                        <a:t>, </a:t>
                      </a:r>
                      <a:r>
                        <a:rPr lang="en-US" sz="1400" dirty="0" err="1">
                          <a:ln>
                            <a:noFill/>
                          </a:ln>
                          <a:effectLst/>
                        </a:rPr>
                        <a:t>nhân</a:t>
                      </a:r>
                      <a:r>
                        <a:rPr lang="en-US" sz="1400" dirty="0">
                          <a:ln>
                            <a:noFill/>
                          </a:ln>
                          <a:effectLst/>
                        </a:rPr>
                        <a:t> </a:t>
                      </a:r>
                      <a:r>
                        <a:rPr lang="en-US" sz="1400" dirty="0" err="1">
                          <a:ln>
                            <a:noFill/>
                          </a:ln>
                          <a:effectLst/>
                        </a:rPr>
                        <a:t>viên</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extLst>
                  <a:ext uri="{0D108BD9-81ED-4DB2-BD59-A6C34878D82A}">
                    <a16:rowId xmlns:a16="http://schemas.microsoft.com/office/drawing/2014/main" val="3641722112"/>
                  </a:ext>
                </a:extLst>
              </a:tr>
              <a:tr h="587830">
                <a:tc>
                  <a:txBody>
                    <a:bodyPr/>
                    <a:lstStyle/>
                    <a:p>
                      <a:pPr algn="ctr">
                        <a:lnSpc>
                          <a:spcPct val="150000"/>
                        </a:lnSpc>
                        <a:spcAft>
                          <a:spcPts val="0"/>
                        </a:spcAft>
                      </a:pPr>
                      <a:r>
                        <a:rPr lang="en-US" sz="1400">
                          <a:ln>
                            <a:noFill/>
                          </a:ln>
                          <a:effectLst/>
                        </a:rPr>
                        <a:t>UC03</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a:ln>
                            <a:noFill/>
                          </a:ln>
                          <a:effectLst/>
                        </a:rPr>
                        <a:t>Phân quyền nhân viên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it-IT" sz="1400" dirty="0">
                          <a:ln>
                            <a:noFill/>
                          </a:ln>
                          <a:effectLst/>
                        </a:rPr>
                        <a:t>Admin</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extLst>
                  <a:ext uri="{0D108BD9-81ED-4DB2-BD59-A6C34878D82A}">
                    <a16:rowId xmlns:a16="http://schemas.microsoft.com/office/drawing/2014/main" val="4032695304"/>
                  </a:ext>
                </a:extLst>
              </a:tr>
              <a:tr h="574148">
                <a:tc>
                  <a:txBody>
                    <a:bodyPr/>
                    <a:lstStyle/>
                    <a:p>
                      <a:pPr algn="ctr">
                        <a:lnSpc>
                          <a:spcPct val="150000"/>
                        </a:lnSpc>
                        <a:spcAft>
                          <a:spcPts val="0"/>
                        </a:spcAft>
                      </a:pPr>
                      <a:r>
                        <a:rPr lang="en-US" sz="1400">
                          <a:ln>
                            <a:noFill/>
                          </a:ln>
                          <a:effectLst/>
                        </a:rPr>
                        <a:t>UC04</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a:ln>
                            <a:noFill/>
                          </a:ln>
                          <a:effectLst/>
                        </a:rPr>
                        <a:t>Cập nhật lịch chiếu</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it-IT" sz="1400" dirty="0">
                          <a:ln>
                            <a:noFill/>
                          </a:ln>
                          <a:effectLst/>
                        </a:rPr>
                        <a:t>Admin</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extLst>
                  <a:ext uri="{0D108BD9-81ED-4DB2-BD59-A6C34878D82A}">
                    <a16:rowId xmlns:a16="http://schemas.microsoft.com/office/drawing/2014/main" val="4035690315"/>
                  </a:ext>
                </a:extLst>
              </a:tr>
              <a:tr h="642559">
                <a:tc>
                  <a:txBody>
                    <a:bodyPr/>
                    <a:lstStyle/>
                    <a:p>
                      <a:pPr algn="ctr">
                        <a:lnSpc>
                          <a:spcPct val="150000"/>
                        </a:lnSpc>
                        <a:spcAft>
                          <a:spcPts val="0"/>
                        </a:spcAft>
                      </a:pPr>
                      <a:r>
                        <a:rPr lang="en-US" sz="1400">
                          <a:ln>
                            <a:noFill/>
                          </a:ln>
                          <a:effectLst/>
                        </a:rPr>
                        <a:t>UC05</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a:ln>
                            <a:noFill/>
                          </a:ln>
                          <a:effectLst/>
                        </a:rPr>
                        <a:t>Quản lý nhân sự</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dirty="0">
                          <a:ln>
                            <a:noFill/>
                          </a:ln>
                          <a:effectLst/>
                        </a:rPr>
                        <a:t>Admin</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extLst>
                  <a:ext uri="{0D108BD9-81ED-4DB2-BD59-A6C34878D82A}">
                    <a16:rowId xmlns:a16="http://schemas.microsoft.com/office/drawing/2014/main" val="1831849851"/>
                  </a:ext>
                </a:extLst>
              </a:tr>
              <a:tr h="433778">
                <a:tc>
                  <a:txBody>
                    <a:bodyPr/>
                    <a:lstStyle/>
                    <a:p>
                      <a:pPr algn="ctr">
                        <a:lnSpc>
                          <a:spcPct val="150000"/>
                        </a:lnSpc>
                        <a:spcAft>
                          <a:spcPts val="0"/>
                        </a:spcAft>
                      </a:pPr>
                      <a:r>
                        <a:rPr lang="en-US" sz="1400">
                          <a:ln>
                            <a:noFill/>
                          </a:ln>
                          <a:effectLst/>
                        </a:rPr>
                        <a:t>UC06</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a:ln>
                            <a:noFill/>
                          </a:ln>
                          <a:effectLst/>
                        </a:rPr>
                        <a:t>Quản lý khách hàng</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dirty="0" err="1">
                          <a:ln>
                            <a:noFill/>
                          </a:ln>
                          <a:effectLst/>
                        </a:rPr>
                        <a:t>Quản</a:t>
                      </a:r>
                      <a:r>
                        <a:rPr lang="en-US" sz="1400" dirty="0">
                          <a:ln>
                            <a:noFill/>
                          </a:ln>
                          <a:effectLst/>
                        </a:rPr>
                        <a:t> </a:t>
                      </a:r>
                      <a:r>
                        <a:rPr lang="en-US" sz="1400" dirty="0" err="1">
                          <a:ln>
                            <a:noFill/>
                          </a:ln>
                          <a:effectLst/>
                        </a:rPr>
                        <a:t>lý</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extLst>
                  <a:ext uri="{0D108BD9-81ED-4DB2-BD59-A6C34878D82A}">
                    <a16:rowId xmlns:a16="http://schemas.microsoft.com/office/drawing/2014/main" val="900538380"/>
                  </a:ext>
                </a:extLst>
              </a:tr>
              <a:tr h="498642">
                <a:tc>
                  <a:txBody>
                    <a:bodyPr/>
                    <a:lstStyle/>
                    <a:p>
                      <a:pPr algn="ctr">
                        <a:lnSpc>
                          <a:spcPct val="150000"/>
                        </a:lnSpc>
                        <a:spcAft>
                          <a:spcPts val="0"/>
                        </a:spcAft>
                      </a:pPr>
                      <a:r>
                        <a:rPr lang="en-US" sz="1400">
                          <a:ln>
                            <a:noFill/>
                          </a:ln>
                          <a:effectLst/>
                        </a:rPr>
                        <a:t>UC07</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dirty="0" err="1">
                          <a:ln>
                            <a:noFill/>
                          </a:ln>
                          <a:effectLst/>
                        </a:rPr>
                        <a:t>Thêm</a:t>
                      </a:r>
                      <a:r>
                        <a:rPr lang="en-US" sz="1400" dirty="0">
                          <a:ln>
                            <a:noFill/>
                          </a:ln>
                          <a:effectLst/>
                        </a:rPr>
                        <a:t> </a:t>
                      </a:r>
                      <a:r>
                        <a:rPr lang="en-US" sz="1400" dirty="0" err="1">
                          <a:ln>
                            <a:noFill/>
                          </a:ln>
                          <a:effectLst/>
                        </a:rPr>
                        <a:t>khách</a:t>
                      </a:r>
                      <a:r>
                        <a:rPr lang="en-US" sz="1400" dirty="0">
                          <a:ln>
                            <a:noFill/>
                          </a:ln>
                          <a:effectLst/>
                        </a:rPr>
                        <a:t> </a:t>
                      </a:r>
                      <a:r>
                        <a:rPr lang="en-US" sz="1400" dirty="0" err="1">
                          <a:ln>
                            <a:noFill/>
                          </a:ln>
                          <a:effectLst/>
                        </a:rPr>
                        <a:t>hàng</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dirty="0" err="1">
                          <a:ln>
                            <a:noFill/>
                          </a:ln>
                          <a:effectLst/>
                        </a:rPr>
                        <a:t>Quản</a:t>
                      </a:r>
                      <a:r>
                        <a:rPr lang="en-US" sz="1400" dirty="0">
                          <a:ln>
                            <a:noFill/>
                          </a:ln>
                          <a:effectLst/>
                        </a:rPr>
                        <a:t> </a:t>
                      </a:r>
                      <a:r>
                        <a:rPr lang="en-US" sz="1400" dirty="0" err="1">
                          <a:ln>
                            <a:noFill/>
                          </a:ln>
                          <a:effectLst/>
                        </a:rPr>
                        <a:t>lý</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extLst>
                  <a:ext uri="{0D108BD9-81ED-4DB2-BD59-A6C34878D82A}">
                    <a16:rowId xmlns:a16="http://schemas.microsoft.com/office/drawing/2014/main" val="2130624506"/>
                  </a:ext>
                </a:extLst>
              </a:tr>
              <a:tr h="578709">
                <a:tc>
                  <a:txBody>
                    <a:bodyPr/>
                    <a:lstStyle/>
                    <a:p>
                      <a:pPr algn="ctr">
                        <a:lnSpc>
                          <a:spcPct val="150000"/>
                        </a:lnSpc>
                        <a:spcAft>
                          <a:spcPts val="0"/>
                        </a:spcAft>
                      </a:pPr>
                      <a:r>
                        <a:rPr lang="en-US" sz="1400">
                          <a:ln>
                            <a:noFill/>
                          </a:ln>
                          <a:effectLst/>
                        </a:rPr>
                        <a:t>UC08</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a:ln>
                            <a:noFill/>
                          </a:ln>
                          <a:effectLst/>
                        </a:rPr>
                        <a:t>Sửa thông tin khách hàng</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dirty="0" err="1">
                          <a:ln>
                            <a:noFill/>
                          </a:ln>
                          <a:effectLst/>
                        </a:rPr>
                        <a:t>Quản</a:t>
                      </a:r>
                      <a:r>
                        <a:rPr lang="en-US" sz="1400" dirty="0">
                          <a:ln>
                            <a:noFill/>
                          </a:ln>
                          <a:effectLst/>
                        </a:rPr>
                        <a:t> </a:t>
                      </a:r>
                      <a:r>
                        <a:rPr lang="en-US" sz="1400" dirty="0" err="1">
                          <a:ln>
                            <a:noFill/>
                          </a:ln>
                          <a:effectLst/>
                        </a:rPr>
                        <a:t>lý</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extLst>
                  <a:ext uri="{0D108BD9-81ED-4DB2-BD59-A6C34878D82A}">
                    <a16:rowId xmlns:a16="http://schemas.microsoft.com/office/drawing/2014/main" val="322315504"/>
                  </a:ext>
                </a:extLst>
              </a:tr>
              <a:tr h="411989">
                <a:tc>
                  <a:txBody>
                    <a:bodyPr/>
                    <a:lstStyle/>
                    <a:p>
                      <a:pPr algn="ctr">
                        <a:lnSpc>
                          <a:spcPct val="150000"/>
                        </a:lnSpc>
                        <a:spcAft>
                          <a:spcPts val="0"/>
                        </a:spcAft>
                      </a:pPr>
                      <a:r>
                        <a:rPr lang="en-US" sz="1400">
                          <a:ln>
                            <a:noFill/>
                          </a:ln>
                          <a:effectLst/>
                        </a:rPr>
                        <a:t>UC09</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a:ln>
                            <a:noFill/>
                          </a:ln>
                          <a:effectLst/>
                        </a:rPr>
                        <a:t>Quản lý hàng hoá</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tc>
                  <a:txBody>
                    <a:bodyPr/>
                    <a:lstStyle/>
                    <a:p>
                      <a:pPr>
                        <a:lnSpc>
                          <a:spcPct val="150000"/>
                        </a:lnSpc>
                        <a:spcAft>
                          <a:spcPts val="0"/>
                        </a:spcAft>
                      </a:pPr>
                      <a:r>
                        <a:rPr lang="en-US" sz="1400" dirty="0" err="1">
                          <a:ln>
                            <a:noFill/>
                          </a:ln>
                          <a:effectLst/>
                        </a:rPr>
                        <a:t>Quản</a:t>
                      </a:r>
                      <a:r>
                        <a:rPr lang="en-US" sz="1400" dirty="0">
                          <a:ln>
                            <a:noFill/>
                          </a:ln>
                          <a:effectLst/>
                        </a:rPr>
                        <a:t> </a:t>
                      </a:r>
                      <a:r>
                        <a:rPr lang="en-US" sz="1400" dirty="0" err="1">
                          <a:ln>
                            <a:noFill/>
                          </a:ln>
                          <a:effectLst/>
                        </a:rPr>
                        <a:t>lý</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530" marR="44530" marT="0" marB="0" anchor="ctr"/>
                </a:tc>
                <a:extLst>
                  <a:ext uri="{0D108BD9-81ED-4DB2-BD59-A6C34878D82A}">
                    <a16:rowId xmlns:a16="http://schemas.microsoft.com/office/drawing/2014/main" val="232439685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70949568"/>
              </p:ext>
            </p:extLst>
          </p:nvPr>
        </p:nvGraphicFramePr>
        <p:xfrm>
          <a:off x="4724400" y="1295400"/>
          <a:ext cx="4419600" cy="5639825"/>
        </p:xfrm>
        <a:graphic>
          <a:graphicData uri="http://schemas.openxmlformats.org/drawingml/2006/table">
            <a:tbl>
              <a:tblPr firstRow="1" firstCol="1" bandRow="1">
                <a:tableStyleId>{5C22544A-7EE6-4342-B048-85BDC9FD1C3A}</a:tableStyleId>
              </a:tblPr>
              <a:tblGrid>
                <a:gridCol w="486068">
                  <a:extLst>
                    <a:ext uri="{9D8B030D-6E8A-4147-A177-3AD203B41FA5}">
                      <a16:colId xmlns:a16="http://schemas.microsoft.com/office/drawing/2014/main" val="1108780018"/>
                    </a:ext>
                  </a:extLst>
                </a:gridCol>
                <a:gridCol w="3185359">
                  <a:extLst>
                    <a:ext uri="{9D8B030D-6E8A-4147-A177-3AD203B41FA5}">
                      <a16:colId xmlns:a16="http://schemas.microsoft.com/office/drawing/2014/main" val="1928657646"/>
                    </a:ext>
                  </a:extLst>
                </a:gridCol>
                <a:gridCol w="748173">
                  <a:extLst>
                    <a:ext uri="{9D8B030D-6E8A-4147-A177-3AD203B41FA5}">
                      <a16:colId xmlns:a16="http://schemas.microsoft.com/office/drawing/2014/main" val="3515876652"/>
                    </a:ext>
                  </a:extLst>
                </a:gridCol>
              </a:tblGrid>
              <a:tr h="397701">
                <a:tc>
                  <a:txBody>
                    <a:bodyPr/>
                    <a:lstStyle/>
                    <a:p>
                      <a:pPr algn="ctr">
                        <a:lnSpc>
                          <a:spcPct val="150000"/>
                        </a:lnSpc>
                        <a:spcAft>
                          <a:spcPts val="0"/>
                        </a:spcAft>
                      </a:pPr>
                      <a:r>
                        <a:rPr lang="en-US" sz="1400">
                          <a:ln>
                            <a:noFill/>
                          </a:ln>
                          <a:effectLst/>
                        </a:rPr>
                        <a:t>ID</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gn="ctr">
                        <a:lnSpc>
                          <a:spcPct val="150000"/>
                        </a:lnSpc>
                        <a:spcAft>
                          <a:spcPts val="0"/>
                        </a:spcAft>
                      </a:pPr>
                      <a:r>
                        <a:rPr lang="en-US" sz="1400" dirty="0" err="1">
                          <a:ln>
                            <a:noFill/>
                          </a:ln>
                          <a:effectLst/>
                        </a:rPr>
                        <a:t>Tên</a:t>
                      </a:r>
                      <a:r>
                        <a:rPr lang="en-US" sz="1400" dirty="0">
                          <a:ln>
                            <a:noFill/>
                          </a:ln>
                          <a:effectLst/>
                        </a:rPr>
                        <a:t> Use Case</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gn="ctr">
                        <a:lnSpc>
                          <a:spcPct val="150000"/>
                        </a:lnSpc>
                        <a:spcAft>
                          <a:spcPts val="0"/>
                        </a:spcAft>
                      </a:pPr>
                      <a:r>
                        <a:rPr lang="en-US" sz="1400">
                          <a:ln>
                            <a:noFill/>
                          </a:ln>
                          <a:effectLst/>
                        </a:rPr>
                        <a:t>Tác nhân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extLst>
                  <a:ext uri="{0D108BD9-81ED-4DB2-BD59-A6C34878D82A}">
                    <a16:rowId xmlns:a16="http://schemas.microsoft.com/office/drawing/2014/main" val="4087461088"/>
                  </a:ext>
                </a:extLst>
              </a:tr>
              <a:tr h="523420">
                <a:tc>
                  <a:txBody>
                    <a:bodyPr/>
                    <a:lstStyle/>
                    <a:p>
                      <a:pPr algn="ctr">
                        <a:lnSpc>
                          <a:spcPct val="150000"/>
                        </a:lnSpc>
                        <a:spcAft>
                          <a:spcPts val="0"/>
                        </a:spcAft>
                      </a:pPr>
                      <a:r>
                        <a:rPr lang="en-US" sz="1400">
                          <a:ln>
                            <a:noFill/>
                          </a:ln>
                          <a:effectLst/>
                        </a:rPr>
                        <a:t>UC10</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Kiểm kê hàng tồn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Quản lý</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extLst>
                  <a:ext uri="{0D108BD9-81ED-4DB2-BD59-A6C34878D82A}">
                    <a16:rowId xmlns:a16="http://schemas.microsoft.com/office/drawing/2014/main" val="284514179"/>
                  </a:ext>
                </a:extLst>
              </a:tr>
              <a:tr h="294485">
                <a:tc>
                  <a:txBody>
                    <a:bodyPr/>
                    <a:lstStyle/>
                    <a:p>
                      <a:pPr algn="ctr">
                        <a:lnSpc>
                          <a:spcPct val="150000"/>
                        </a:lnSpc>
                        <a:spcAft>
                          <a:spcPts val="0"/>
                        </a:spcAft>
                      </a:pPr>
                      <a:r>
                        <a:rPr lang="en-US" sz="1400">
                          <a:ln>
                            <a:noFill/>
                          </a:ln>
                          <a:effectLst/>
                        </a:rPr>
                        <a:t>UC11</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dirty="0" err="1">
                          <a:ln>
                            <a:noFill/>
                          </a:ln>
                          <a:effectLst/>
                        </a:rPr>
                        <a:t>Nhập</a:t>
                      </a:r>
                      <a:r>
                        <a:rPr lang="en-US" sz="1400" dirty="0">
                          <a:ln>
                            <a:noFill/>
                          </a:ln>
                          <a:effectLst/>
                        </a:rPr>
                        <a:t> </a:t>
                      </a:r>
                      <a:r>
                        <a:rPr lang="en-US" sz="1400" dirty="0" err="1">
                          <a:ln>
                            <a:noFill/>
                          </a:ln>
                          <a:effectLst/>
                        </a:rPr>
                        <a:t>hàng</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dirty="0" err="1">
                          <a:ln>
                            <a:noFill/>
                          </a:ln>
                          <a:effectLst/>
                        </a:rPr>
                        <a:t>Quản</a:t>
                      </a:r>
                      <a:r>
                        <a:rPr lang="en-US" sz="1400" dirty="0">
                          <a:ln>
                            <a:noFill/>
                          </a:ln>
                          <a:effectLst/>
                        </a:rPr>
                        <a:t> </a:t>
                      </a:r>
                      <a:r>
                        <a:rPr lang="en-US" sz="1400" dirty="0" err="1">
                          <a:ln>
                            <a:noFill/>
                          </a:ln>
                          <a:effectLst/>
                        </a:rPr>
                        <a:t>lý</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extLst>
                  <a:ext uri="{0D108BD9-81ED-4DB2-BD59-A6C34878D82A}">
                    <a16:rowId xmlns:a16="http://schemas.microsoft.com/office/drawing/2014/main" val="1824505633"/>
                  </a:ext>
                </a:extLst>
              </a:tr>
              <a:tr h="614245">
                <a:tc>
                  <a:txBody>
                    <a:bodyPr/>
                    <a:lstStyle/>
                    <a:p>
                      <a:pPr algn="ctr">
                        <a:lnSpc>
                          <a:spcPct val="150000"/>
                        </a:lnSpc>
                        <a:spcAft>
                          <a:spcPts val="0"/>
                        </a:spcAft>
                      </a:pPr>
                      <a:r>
                        <a:rPr lang="en-US" sz="1400">
                          <a:ln>
                            <a:noFill/>
                          </a:ln>
                          <a:effectLst/>
                        </a:rPr>
                        <a:t>UC12</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dirty="0" err="1">
                          <a:ln>
                            <a:noFill/>
                          </a:ln>
                          <a:effectLst/>
                        </a:rPr>
                        <a:t>Mua</a:t>
                      </a:r>
                      <a:r>
                        <a:rPr lang="en-US" sz="1400" dirty="0">
                          <a:ln>
                            <a:noFill/>
                          </a:ln>
                          <a:effectLst/>
                        </a:rPr>
                        <a:t> </a:t>
                      </a:r>
                      <a:r>
                        <a:rPr lang="en-US" sz="1400" dirty="0" err="1">
                          <a:ln>
                            <a:noFill/>
                          </a:ln>
                          <a:effectLst/>
                        </a:rPr>
                        <a:t>vé</a:t>
                      </a:r>
                      <a:r>
                        <a:rPr lang="en-US" sz="1400" dirty="0">
                          <a:ln>
                            <a:noFill/>
                          </a:ln>
                          <a:effectLst/>
                        </a:rPr>
                        <a:t> </a:t>
                      </a:r>
                      <a:r>
                        <a:rPr lang="en-US" sz="1400" dirty="0" err="1">
                          <a:ln>
                            <a:noFill/>
                          </a:ln>
                          <a:effectLst/>
                        </a:rPr>
                        <a:t>xem</a:t>
                      </a:r>
                      <a:r>
                        <a:rPr lang="en-US" sz="1400" dirty="0">
                          <a:ln>
                            <a:noFill/>
                          </a:ln>
                          <a:effectLst/>
                        </a:rPr>
                        <a:t> </a:t>
                      </a:r>
                      <a:r>
                        <a:rPr lang="en-US" sz="1400" dirty="0" err="1">
                          <a:ln>
                            <a:noFill/>
                          </a:ln>
                          <a:effectLst/>
                        </a:rPr>
                        <a:t>phim</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Nhân viên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extLst>
                  <a:ext uri="{0D108BD9-81ED-4DB2-BD59-A6C34878D82A}">
                    <a16:rowId xmlns:a16="http://schemas.microsoft.com/office/drawing/2014/main" val="3284453795"/>
                  </a:ext>
                </a:extLst>
              </a:tr>
              <a:tr h="614245">
                <a:tc>
                  <a:txBody>
                    <a:bodyPr/>
                    <a:lstStyle/>
                    <a:p>
                      <a:pPr algn="ctr">
                        <a:lnSpc>
                          <a:spcPct val="150000"/>
                        </a:lnSpc>
                        <a:spcAft>
                          <a:spcPts val="0"/>
                        </a:spcAft>
                      </a:pPr>
                      <a:r>
                        <a:rPr lang="en-US" sz="1400">
                          <a:ln>
                            <a:noFill/>
                          </a:ln>
                          <a:effectLst/>
                        </a:rPr>
                        <a:t>UC13</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Mua đồ ăn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Nhân viên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extLst>
                  <a:ext uri="{0D108BD9-81ED-4DB2-BD59-A6C34878D82A}">
                    <a16:rowId xmlns:a16="http://schemas.microsoft.com/office/drawing/2014/main" val="2058135710"/>
                  </a:ext>
                </a:extLst>
              </a:tr>
              <a:tr h="743549">
                <a:tc>
                  <a:txBody>
                    <a:bodyPr/>
                    <a:lstStyle/>
                    <a:p>
                      <a:pPr algn="ctr">
                        <a:lnSpc>
                          <a:spcPct val="150000"/>
                        </a:lnSpc>
                        <a:spcAft>
                          <a:spcPts val="0"/>
                        </a:spcAft>
                      </a:pPr>
                      <a:r>
                        <a:rPr lang="en-US" sz="1400" dirty="0">
                          <a:ln>
                            <a:noFill/>
                          </a:ln>
                          <a:effectLst/>
                        </a:rPr>
                        <a:t>UC14</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Thanh toán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Nhân viên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extLst>
                  <a:ext uri="{0D108BD9-81ED-4DB2-BD59-A6C34878D82A}">
                    <a16:rowId xmlns:a16="http://schemas.microsoft.com/office/drawing/2014/main" val="1586223232"/>
                  </a:ext>
                </a:extLst>
              </a:tr>
              <a:tr h="479393">
                <a:tc>
                  <a:txBody>
                    <a:bodyPr/>
                    <a:lstStyle/>
                    <a:p>
                      <a:pPr algn="ctr">
                        <a:lnSpc>
                          <a:spcPct val="150000"/>
                        </a:lnSpc>
                        <a:spcAft>
                          <a:spcPts val="0"/>
                        </a:spcAft>
                      </a:pPr>
                      <a:r>
                        <a:rPr lang="en-US" sz="1400">
                          <a:ln>
                            <a:noFill/>
                          </a:ln>
                          <a:effectLst/>
                        </a:rPr>
                        <a:t>UC15</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Thống kê</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Kế toán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extLst>
                  <a:ext uri="{0D108BD9-81ED-4DB2-BD59-A6C34878D82A}">
                    <a16:rowId xmlns:a16="http://schemas.microsoft.com/office/drawing/2014/main" val="28492325"/>
                  </a:ext>
                </a:extLst>
              </a:tr>
              <a:tr h="369328">
                <a:tc>
                  <a:txBody>
                    <a:bodyPr/>
                    <a:lstStyle/>
                    <a:p>
                      <a:pPr algn="ctr">
                        <a:lnSpc>
                          <a:spcPct val="150000"/>
                        </a:lnSpc>
                        <a:spcAft>
                          <a:spcPts val="0"/>
                        </a:spcAft>
                      </a:pPr>
                      <a:r>
                        <a:rPr lang="en-US" sz="1400">
                          <a:ln>
                            <a:noFill/>
                          </a:ln>
                          <a:effectLst/>
                        </a:rPr>
                        <a:t>UC16</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Thống kê lương</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Kế toán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extLst>
                  <a:ext uri="{0D108BD9-81ED-4DB2-BD59-A6C34878D82A}">
                    <a16:rowId xmlns:a16="http://schemas.microsoft.com/office/drawing/2014/main" val="3861128968"/>
                  </a:ext>
                </a:extLst>
              </a:tr>
              <a:tr h="763117">
                <a:tc>
                  <a:txBody>
                    <a:bodyPr/>
                    <a:lstStyle/>
                    <a:p>
                      <a:pPr algn="ctr">
                        <a:lnSpc>
                          <a:spcPct val="150000"/>
                        </a:lnSpc>
                        <a:spcAft>
                          <a:spcPts val="0"/>
                        </a:spcAft>
                      </a:pPr>
                      <a:r>
                        <a:rPr lang="en-US" sz="1400">
                          <a:ln>
                            <a:noFill/>
                          </a:ln>
                          <a:effectLst/>
                        </a:rPr>
                        <a:t>UC17</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Thống kê thu nhập</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a:ln>
                            <a:noFill/>
                          </a:ln>
                          <a:effectLst/>
                        </a:rPr>
                        <a:t>Kế toán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extLst>
                  <a:ext uri="{0D108BD9-81ED-4DB2-BD59-A6C34878D82A}">
                    <a16:rowId xmlns:a16="http://schemas.microsoft.com/office/drawing/2014/main" val="1572283463"/>
                  </a:ext>
                </a:extLst>
              </a:tr>
              <a:tr h="763117">
                <a:tc>
                  <a:txBody>
                    <a:bodyPr/>
                    <a:lstStyle/>
                    <a:p>
                      <a:pPr algn="ctr">
                        <a:lnSpc>
                          <a:spcPct val="150000"/>
                        </a:lnSpc>
                        <a:spcAft>
                          <a:spcPts val="0"/>
                        </a:spcAft>
                      </a:pPr>
                      <a:r>
                        <a:rPr lang="en-US" sz="1400">
                          <a:ln>
                            <a:noFill/>
                          </a:ln>
                          <a:effectLst/>
                        </a:rPr>
                        <a:t>UC18</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dirty="0" err="1">
                          <a:ln>
                            <a:noFill/>
                          </a:ln>
                          <a:effectLst/>
                        </a:rPr>
                        <a:t>Thống</a:t>
                      </a:r>
                      <a:r>
                        <a:rPr lang="en-US" sz="1400" dirty="0">
                          <a:ln>
                            <a:noFill/>
                          </a:ln>
                          <a:effectLst/>
                        </a:rPr>
                        <a:t> </a:t>
                      </a:r>
                      <a:r>
                        <a:rPr lang="en-US" sz="1400" dirty="0" err="1">
                          <a:ln>
                            <a:noFill/>
                          </a:ln>
                          <a:effectLst/>
                        </a:rPr>
                        <a:t>kê</a:t>
                      </a:r>
                      <a:r>
                        <a:rPr lang="en-US" sz="1400" dirty="0">
                          <a:ln>
                            <a:noFill/>
                          </a:ln>
                          <a:effectLst/>
                        </a:rPr>
                        <a:t> chi </a:t>
                      </a:r>
                      <a:r>
                        <a:rPr lang="en-US" sz="1400" dirty="0" err="1">
                          <a:ln>
                            <a:noFill/>
                          </a:ln>
                          <a:effectLst/>
                        </a:rPr>
                        <a:t>tiêu</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tc>
                  <a:txBody>
                    <a:bodyPr/>
                    <a:lstStyle/>
                    <a:p>
                      <a:pPr>
                        <a:lnSpc>
                          <a:spcPct val="150000"/>
                        </a:lnSpc>
                        <a:spcAft>
                          <a:spcPts val="0"/>
                        </a:spcAft>
                      </a:pPr>
                      <a:r>
                        <a:rPr lang="en-US" sz="1400" dirty="0" err="1">
                          <a:ln>
                            <a:noFill/>
                          </a:ln>
                          <a:effectLst/>
                        </a:rPr>
                        <a:t>Kế</a:t>
                      </a:r>
                      <a:r>
                        <a:rPr lang="en-US" sz="1400" dirty="0">
                          <a:ln>
                            <a:noFill/>
                          </a:ln>
                          <a:effectLst/>
                        </a:rPr>
                        <a:t> </a:t>
                      </a:r>
                      <a:r>
                        <a:rPr lang="en-US" sz="1400" dirty="0" err="1">
                          <a:ln>
                            <a:noFill/>
                          </a:ln>
                          <a:effectLst/>
                        </a:rPr>
                        <a:t>toán</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03" marR="44803" marT="0" marB="0" anchor="ctr"/>
                </a:tc>
                <a:extLst>
                  <a:ext uri="{0D108BD9-81ED-4DB2-BD59-A6C34878D82A}">
                    <a16:rowId xmlns:a16="http://schemas.microsoft.com/office/drawing/2014/main" val="3147851685"/>
                  </a:ext>
                </a:extLst>
              </a:tr>
            </a:tbl>
          </a:graphicData>
        </a:graphic>
      </p:graphicFrame>
    </p:spTree>
    <p:extLst>
      <p:ext uri="{BB962C8B-B14F-4D97-AF65-F5344CB8AC3E}">
        <p14:creationId xmlns:p14="http://schemas.microsoft.com/office/powerpoint/2010/main" val="235006925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207E2D-7733-4100-9829-4094BD74F94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868"/>
            <a:ext cx="9144000" cy="6858000"/>
          </a:xfrm>
          <a:prstGeom prst="rect">
            <a:avLst/>
          </a:prstGeom>
        </p:spPr>
      </p:pic>
      <p:sp>
        <p:nvSpPr>
          <p:cNvPr id="6" name="Rectangle 5"/>
          <p:cNvSpPr/>
          <p:nvPr/>
        </p:nvSpPr>
        <p:spPr>
          <a:xfrm>
            <a:off x="4484683" y="3886200"/>
            <a:ext cx="3622402" cy="113877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sng"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alibri"/>
                <a:ea typeface="+mn-ea"/>
                <a:cs typeface="+mn-cs"/>
              </a:rPr>
              <a:t>CHƯƠNG 3</a:t>
            </a:r>
            <a:r>
              <a:rPr kumimoji="0" lang="en-US" sz="2800" b="0" i="1" u="none" strike="noStrike" kern="1200" cap="none" spc="0" normalizeH="0" baseline="0" noProof="0" dirty="0" smtClean="0">
                <a:ln>
                  <a:noFill/>
                </a:ln>
                <a:solidFill>
                  <a:prstClr val="black"/>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noProof="0" dirty="0" err="1" smtClean="0">
                <a:ln>
                  <a:noFill/>
                </a:ln>
                <a:solidFill>
                  <a:srgbClr val="FF0000"/>
                </a:solidFill>
                <a:effectLst/>
                <a:uLnTx/>
                <a:uFillTx/>
                <a:latin typeface="Calibri"/>
                <a:ea typeface="+mn-ea"/>
                <a:cs typeface="+mn-cs"/>
              </a:rPr>
              <a:t>Thiết</a:t>
            </a:r>
            <a:r>
              <a:rPr kumimoji="0" lang="en-US" sz="4000" b="1" i="0" u="none" strike="noStrike" kern="1200" cap="none" spc="0" normalizeH="0" noProof="0" dirty="0" smtClean="0">
                <a:ln>
                  <a:noFill/>
                </a:ln>
                <a:solidFill>
                  <a:srgbClr val="FF0000"/>
                </a:solidFill>
                <a:effectLst/>
                <a:uLnTx/>
                <a:uFillTx/>
                <a:latin typeface="Calibri"/>
                <a:ea typeface="+mn-ea"/>
                <a:cs typeface="+mn-cs"/>
              </a:rPr>
              <a:t> </a:t>
            </a:r>
            <a:r>
              <a:rPr kumimoji="0" lang="en-US" sz="4000" b="1" i="0" u="none" strike="noStrike" kern="1200" cap="none" spc="0" normalizeH="0" noProof="0" dirty="0" err="1" smtClean="0">
                <a:ln>
                  <a:noFill/>
                </a:ln>
                <a:solidFill>
                  <a:srgbClr val="FF0000"/>
                </a:solidFill>
                <a:effectLst/>
                <a:uLnTx/>
                <a:uFillTx/>
                <a:latin typeface="Calibri"/>
                <a:ea typeface="+mn-ea"/>
                <a:cs typeface="+mn-cs"/>
              </a:rPr>
              <a:t>kế</a:t>
            </a:r>
            <a:r>
              <a:rPr kumimoji="0" lang="en-US" sz="4000" b="1" i="0" u="none" strike="noStrike" kern="1200" cap="none" spc="0" normalizeH="0" noProof="0" dirty="0" smtClean="0">
                <a:ln>
                  <a:noFill/>
                </a:ln>
                <a:solidFill>
                  <a:srgbClr val="FF0000"/>
                </a:solidFill>
                <a:effectLst/>
                <a:uLnTx/>
                <a:uFillTx/>
                <a:latin typeface="Calibri"/>
                <a:ea typeface="+mn-ea"/>
                <a:cs typeface="+mn-cs"/>
              </a:rPr>
              <a:t> </a:t>
            </a:r>
            <a:r>
              <a:rPr kumimoji="0" lang="en-US" sz="4000" b="1" i="0" u="none" strike="noStrike" kern="1200" cap="none" spc="0" normalizeH="0" noProof="0" dirty="0" err="1" smtClean="0">
                <a:ln>
                  <a:noFill/>
                </a:ln>
                <a:solidFill>
                  <a:srgbClr val="FF0000"/>
                </a:solidFill>
                <a:effectLst/>
                <a:uLnTx/>
                <a:uFillTx/>
                <a:latin typeface="Calibri"/>
                <a:ea typeface="+mn-ea"/>
                <a:cs typeface="+mn-cs"/>
              </a:rPr>
              <a:t>yêu</a:t>
            </a:r>
            <a:r>
              <a:rPr kumimoji="0" lang="en-US" sz="4000" b="1" i="0" u="none" strike="noStrike" kern="1200" cap="none" spc="0" normalizeH="0" noProof="0" dirty="0" smtClean="0">
                <a:ln>
                  <a:noFill/>
                </a:ln>
                <a:solidFill>
                  <a:srgbClr val="FF0000"/>
                </a:solidFill>
                <a:effectLst/>
                <a:uLnTx/>
                <a:uFillTx/>
                <a:latin typeface="Calibri"/>
                <a:ea typeface="+mn-ea"/>
                <a:cs typeface="+mn-cs"/>
              </a:rPr>
              <a:t> </a:t>
            </a:r>
            <a:r>
              <a:rPr kumimoji="0" lang="en-US" sz="4000" b="1" i="0" u="none" strike="noStrike" kern="1200" cap="none" spc="0" normalizeH="0" noProof="0" dirty="0" err="1" smtClean="0">
                <a:ln>
                  <a:noFill/>
                </a:ln>
                <a:solidFill>
                  <a:srgbClr val="FF0000"/>
                </a:solidFill>
                <a:effectLst/>
                <a:uLnTx/>
                <a:uFillTx/>
                <a:latin typeface="Calibri"/>
                <a:ea typeface="+mn-ea"/>
                <a:cs typeface="+mn-cs"/>
              </a:rPr>
              <a:t>cầu</a:t>
            </a:r>
            <a:endParaRPr kumimoji="0" lang="vi-VN" sz="40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08793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6019800" cy="461665"/>
          </a:xfrm>
          <a:prstGeom prst="rect">
            <a:avLst/>
          </a:prstGeom>
        </p:spPr>
        <p:txBody>
          <a:bodyPr wrap="square">
            <a:spAutoFit/>
          </a:bodyPr>
          <a:lstStyle/>
          <a:p>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3.1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Usecase</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Tổng</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quát</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066801"/>
            <a:ext cx="7391400" cy="5784966"/>
          </a:xfrm>
          <a:prstGeom prst="rect">
            <a:avLst/>
          </a:prstGeom>
        </p:spPr>
      </p:pic>
    </p:spTree>
    <p:extLst>
      <p:ext uri="{BB962C8B-B14F-4D97-AF65-F5344CB8AC3E}">
        <p14:creationId xmlns:p14="http://schemas.microsoft.com/office/powerpoint/2010/main" val="1132600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1" y="1600042"/>
            <a:ext cx="1406769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8923796"/>
              </p:ext>
            </p:extLst>
          </p:nvPr>
        </p:nvGraphicFramePr>
        <p:xfrm>
          <a:off x="-1" y="1600046"/>
          <a:ext cx="9144001" cy="5257953"/>
        </p:xfrm>
        <a:graphic>
          <a:graphicData uri="http://schemas.openxmlformats.org/drawingml/2006/table">
            <a:tbl>
              <a:tblPr firstRow="1" firstCol="1" bandRow="1">
                <a:tableStyleId>{5C22544A-7EE6-4342-B048-85BDC9FD1C3A}</a:tableStyleId>
              </a:tblPr>
              <a:tblGrid>
                <a:gridCol w="2129692">
                  <a:extLst>
                    <a:ext uri="{9D8B030D-6E8A-4147-A177-3AD203B41FA5}">
                      <a16:colId xmlns:a16="http://schemas.microsoft.com/office/drawing/2014/main" val="3906605178"/>
                    </a:ext>
                  </a:extLst>
                </a:gridCol>
                <a:gridCol w="7014309">
                  <a:extLst>
                    <a:ext uri="{9D8B030D-6E8A-4147-A177-3AD203B41FA5}">
                      <a16:colId xmlns:a16="http://schemas.microsoft.com/office/drawing/2014/main" val="678697033"/>
                    </a:ext>
                  </a:extLst>
                </a:gridCol>
              </a:tblGrid>
              <a:tr h="733044">
                <a:tc>
                  <a:txBody>
                    <a:bodyPr/>
                    <a:lstStyle/>
                    <a:p>
                      <a:pPr>
                        <a:lnSpc>
                          <a:spcPct val="150000"/>
                        </a:lnSpc>
                        <a:spcAft>
                          <a:spcPts val="0"/>
                        </a:spcAft>
                      </a:pPr>
                      <a:r>
                        <a:rPr lang="en-US" sz="1800" dirty="0" err="1">
                          <a:ln>
                            <a:noFill/>
                          </a:ln>
                          <a:effectLst/>
                        </a:rPr>
                        <a:t>Tên</a:t>
                      </a:r>
                      <a:r>
                        <a:rPr lang="en-US" sz="1800" dirty="0">
                          <a:ln>
                            <a:noFill/>
                          </a:ln>
                          <a:effectLst/>
                        </a:rPr>
                        <a:t> </a:t>
                      </a:r>
                      <a:r>
                        <a:rPr lang="en-US" sz="1800" dirty="0" err="1">
                          <a:ln>
                            <a:noFill/>
                          </a:ln>
                          <a:effectLst/>
                        </a:rPr>
                        <a:t>usecase</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Đăng nhập</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4982565"/>
                  </a:ext>
                </a:extLst>
              </a:tr>
              <a:tr h="733044">
                <a:tc>
                  <a:txBody>
                    <a:bodyPr/>
                    <a:lstStyle/>
                    <a:p>
                      <a:pPr>
                        <a:lnSpc>
                          <a:spcPct val="150000"/>
                        </a:lnSpc>
                        <a:spcAft>
                          <a:spcPts val="0"/>
                        </a:spcAft>
                      </a:pPr>
                      <a:r>
                        <a:rPr lang="en-US" sz="1800">
                          <a:ln>
                            <a:noFill/>
                          </a:ln>
                          <a:effectLst/>
                        </a:rPr>
                        <a:t>Ngữ cảnh</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Tại trang đăng nhập hệ thống rạp chiếu phim</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3272730"/>
                  </a:ext>
                </a:extLst>
              </a:tr>
              <a:tr h="733044">
                <a:tc>
                  <a:txBody>
                    <a:bodyPr/>
                    <a:lstStyle/>
                    <a:p>
                      <a:pPr>
                        <a:lnSpc>
                          <a:spcPct val="150000"/>
                        </a:lnSpc>
                        <a:spcAft>
                          <a:spcPts val="0"/>
                        </a:spcAft>
                      </a:pPr>
                      <a:r>
                        <a:rPr lang="en-US" sz="1800">
                          <a:ln>
                            <a:noFill/>
                          </a:ln>
                          <a:effectLst/>
                        </a:rPr>
                        <a:t>Sự kiện kích hoạt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Truy cập vào trang đăng nhập của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4565485"/>
                  </a:ext>
                </a:extLst>
              </a:tr>
              <a:tr h="1592733">
                <a:tc>
                  <a:txBody>
                    <a:bodyPr/>
                    <a:lstStyle/>
                    <a:p>
                      <a:pPr>
                        <a:lnSpc>
                          <a:spcPct val="150000"/>
                        </a:lnSpc>
                        <a:spcAft>
                          <a:spcPts val="0"/>
                        </a:spcAft>
                      </a:pPr>
                      <a:r>
                        <a:rPr lang="en-US" sz="1800">
                          <a:ln>
                            <a:noFill/>
                          </a:ln>
                          <a:effectLst/>
                        </a:rPr>
                        <a:t>Mô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Người dùng nhập tên tài khoản và mật khẩu để đăng nhập vào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417566"/>
                  </a:ext>
                </a:extLst>
              </a:tr>
              <a:tr h="733044">
                <a:tc>
                  <a:txBody>
                    <a:bodyPr/>
                    <a:lstStyle/>
                    <a:p>
                      <a:pPr>
                        <a:lnSpc>
                          <a:spcPct val="150000"/>
                        </a:lnSpc>
                        <a:spcAft>
                          <a:spcPts val="0"/>
                        </a:spcAft>
                      </a:pPr>
                      <a:r>
                        <a:rPr lang="en-US" sz="1800">
                          <a:ln>
                            <a:noFill/>
                          </a:ln>
                          <a:effectLst/>
                        </a:rPr>
                        <a:t>Tác nhân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Tất cả các actors có trong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17647447"/>
                  </a:ext>
                </a:extLst>
              </a:tr>
              <a:tr h="733044">
                <a:tc>
                  <a:txBody>
                    <a:bodyPr/>
                    <a:lstStyle/>
                    <a:p>
                      <a:pPr>
                        <a:lnSpc>
                          <a:spcPct val="150000"/>
                        </a:lnSpc>
                        <a:spcAft>
                          <a:spcPts val="0"/>
                        </a:spcAft>
                      </a:pPr>
                      <a:r>
                        <a:rPr lang="en-US" sz="1800">
                          <a:ln>
                            <a:noFill/>
                          </a:ln>
                          <a:effectLst/>
                        </a:rPr>
                        <a:t>Bên liên quan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dirty="0">
                          <a:ln>
                            <a:noFill/>
                          </a:ln>
                          <a:effectLst/>
                        </a:rPr>
                        <a:t>Admin.</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62865240"/>
                  </a:ext>
                </a:extLst>
              </a:tr>
            </a:tbl>
          </a:graphicData>
        </a:graphic>
      </p:graphicFrame>
      <p:sp>
        <p:nvSpPr>
          <p:cNvPr id="13" name="Rectangle 12"/>
          <p:cNvSpPr/>
          <p:nvPr/>
        </p:nvSpPr>
        <p:spPr>
          <a:xfrm>
            <a:off x="1600200" y="990600"/>
            <a:ext cx="2715808" cy="498663"/>
          </a:xfrm>
          <a:prstGeom prst="rect">
            <a:avLst/>
          </a:prstGeom>
        </p:spPr>
        <p:txBody>
          <a:bodyPr wrap="none">
            <a:spAutoFit/>
          </a:bodyPr>
          <a:lstStyle/>
          <a:p>
            <a:pPr>
              <a:lnSpc>
                <a:spcPct val="150000"/>
              </a:lnSpc>
              <a:spcAft>
                <a:spcPts val="0"/>
              </a:spcAft>
              <a:tabLst>
                <a:tab pos="4050665" algn="ctr"/>
              </a:tabLst>
            </a:pPr>
            <a:r>
              <a:rPr lang="en-US" sz="2000" b="1" i="1" dirty="0">
                <a:latin typeface="Times New Roman" panose="02020603050405020304" pitchFamily="18" charset="0"/>
                <a:ea typeface="Times New Roman" panose="02020603050405020304" pitchFamily="18" charset="0"/>
              </a:rPr>
              <a:t>3.2.1 UC01: </a:t>
            </a:r>
            <a:r>
              <a:rPr lang="en-US" sz="2000" b="1" i="1" dirty="0" err="1">
                <a:latin typeface="Times New Roman" panose="02020603050405020304" pitchFamily="18" charset="0"/>
                <a:ea typeface="Times New Roman" panose="02020603050405020304" pitchFamily="18" charset="0"/>
              </a:rPr>
              <a:t>Đăng</a:t>
            </a:r>
            <a:r>
              <a:rPr lang="en-US" sz="2000" b="1" i="1" dirty="0">
                <a:latin typeface="Times New Roman" panose="02020603050405020304" pitchFamily="18" charset="0"/>
                <a:ea typeface="Times New Roman" panose="02020603050405020304" pitchFamily="18" charset="0"/>
              </a:rPr>
              <a:t> </a:t>
            </a:r>
            <a:r>
              <a:rPr lang="en-US" sz="2000" b="1" i="1" dirty="0" err="1">
                <a:latin typeface="Times New Roman" panose="02020603050405020304" pitchFamily="18" charset="0"/>
                <a:ea typeface="Times New Roman" panose="02020603050405020304" pitchFamily="18" charset="0"/>
              </a:rPr>
              <a:t>nhập</a:t>
            </a:r>
            <a:endParaRPr lang="en-US" sz="2000" b="1" i="1" dirty="0">
              <a:latin typeface="Times New Roman" panose="02020603050405020304" pitchFamily="18" charset="0"/>
              <a:ea typeface="Times New Roman" panose="02020603050405020304" pitchFamily="18" charset="0"/>
            </a:endParaRPr>
          </a:p>
        </p:txBody>
      </p:sp>
      <p:sp>
        <p:nvSpPr>
          <p:cNvPr id="14" name="Rectangle 13"/>
          <p:cNvSpPr/>
          <p:nvPr/>
        </p:nvSpPr>
        <p:spPr>
          <a:xfrm>
            <a:off x="1752600" y="178048"/>
            <a:ext cx="3982180" cy="661207"/>
          </a:xfrm>
          <a:prstGeom prst="rect">
            <a:avLst/>
          </a:prstGeom>
        </p:spPr>
        <p:txBody>
          <a:bodyPr wrap="none">
            <a:spAutoFit/>
          </a:bodyPr>
          <a:lstStyle/>
          <a:p>
            <a:pPr>
              <a:lnSpc>
                <a:spcPct val="150000"/>
              </a:lnSpc>
              <a:spcAft>
                <a:spcPts val="0"/>
              </a:spcAft>
              <a:tabLst>
                <a:tab pos="4050665" algn="ctr"/>
              </a:tabLst>
            </a:pPr>
            <a:r>
              <a:rPr lang="en-US" sz="2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3.2 </a:t>
            </a:r>
            <a:r>
              <a:rPr lang="en-US" sz="28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Đặc</a:t>
            </a:r>
            <a:r>
              <a:rPr lang="en-US" sz="2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tả</a:t>
            </a:r>
            <a:r>
              <a:rPr lang="en-US" sz="2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sơ</a:t>
            </a:r>
            <a:r>
              <a:rPr lang="en-US" sz="2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đồ</a:t>
            </a:r>
            <a:r>
              <a:rPr lang="en-US" sz="2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Usecase</a:t>
            </a:r>
            <a:r>
              <a:rPr lang="en-US" sz="2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34615649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63CD46-8096-48B5-B1C4-27A807C043A8}" type="slidenum">
              <a:rPr lang="en-US" smtClean="0"/>
              <a:pPr/>
              <a:t>26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75007688"/>
              </p:ext>
            </p:extLst>
          </p:nvPr>
        </p:nvGraphicFramePr>
        <p:xfrm>
          <a:off x="0" y="1600200"/>
          <a:ext cx="9144000" cy="5121275"/>
        </p:xfrm>
        <a:graphic>
          <a:graphicData uri="http://schemas.openxmlformats.org/drawingml/2006/table">
            <a:tbl>
              <a:tblPr firstRow="1" firstCol="1" bandRow="1">
                <a:tableStyleId>{5C22544A-7EE6-4342-B048-85BDC9FD1C3A}</a:tableStyleId>
              </a:tblPr>
              <a:tblGrid>
                <a:gridCol w="3069433">
                  <a:extLst>
                    <a:ext uri="{9D8B030D-6E8A-4147-A177-3AD203B41FA5}">
                      <a16:colId xmlns:a16="http://schemas.microsoft.com/office/drawing/2014/main" val="3417191672"/>
                    </a:ext>
                  </a:extLst>
                </a:gridCol>
                <a:gridCol w="3069433">
                  <a:extLst>
                    <a:ext uri="{9D8B030D-6E8A-4147-A177-3AD203B41FA5}">
                      <a16:colId xmlns:a16="http://schemas.microsoft.com/office/drawing/2014/main" val="3959933382"/>
                    </a:ext>
                  </a:extLst>
                </a:gridCol>
                <a:gridCol w="3005134">
                  <a:extLst>
                    <a:ext uri="{9D8B030D-6E8A-4147-A177-3AD203B41FA5}">
                      <a16:colId xmlns:a16="http://schemas.microsoft.com/office/drawing/2014/main" val="1870694996"/>
                    </a:ext>
                  </a:extLst>
                </a:gridCol>
              </a:tblGrid>
              <a:tr h="708674">
                <a:tc>
                  <a:txBody>
                    <a:bodyPr/>
                    <a:lstStyle/>
                    <a:p>
                      <a:pPr>
                        <a:lnSpc>
                          <a:spcPct val="150000"/>
                        </a:lnSpc>
                        <a:spcAft>
                          <a:spcPts val="0"/>
                        </a:spcAft>
                      </a:pPr>
                      <a:r>
                        <a:rPr lang="en-US" sz="1600" dirty="0" err="1">
                          <a:ln>
                            <a:noFill/>
                          </a:ln>
                          <a:effectLst/>
                        </a:rPr>
                        <a:t>Điều</a:t>
                      </a:r>
                      <a:r>
                        <a:rPr lang="en-US" sz="1600" dirty="0">
                          <a:ln>
                            <a:noFill/>
                          </a:ln>
                          <a:effectLst/>
                        </a:rPr>
                        <a:t> </a:t>
                      </a:r>
                      <a:r>
                        <a:rPr lang="en-US" sz="1600" dirty="0" err="1">
                          <a:ln>
                            <a:noFill/>
                          </a:ln>
                          <a:effectLst/>
                        </a:rPr>
                        <a:t>kiện</a:t>
                      </a:r>
                      <a:r>
                        <a:rPr lang="en-US" sz="1600" dirty="0">
                          <a:ln>
                            <a:noFill/>
                          </a:ln>
                          <a:effectLst/>
                        </a:rPr>
                        <a:t> </a:t>
                      </a:r>
                      <a:r>
                        <a:rPr lang="en-US" sz="1600" dirty="0" err="1">
                          <a:ln>
                            <a:noFill/>
                          </a:ln>
                          <a:effectLst/>
                        </a:rPr>
                        <a:t>tiên</a:t>
                      </a:r>
                      <a:endParaRPr lang="en-US" sz="1600" dirty="0">
                        <a:effectLst/>
                      </a:endParaRPr>
                    </a:p>
                    <a:p>
                      <a:pPr>
                        <a:lnSpc>
                          <a:spcPct val="150000"/>
                        </a:lnSpc>
                        <a:spcAft>
                          <a:spcPts val="0"/>
                        </a:spcAft>
                      </a:pPr>
                      <a:r>
                        <a:rPr lang="en-US" sz="1600" dirty="0" err="1">
                          <a:ln>
                            <a:noFill/>
                          </a:ln>
                          <a:effectLst/>
                        </a:rPr>
                        <a:t>quyết</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930" marR="65930" marT="0" marB="0" anchor="ctr"/>
                </a:tc>
                <a:tc gridSpan="2">
                  <a:txBody>
                    <a:bodyPr/>
                    <a:lstStyle/>
                    <a:p>
                      <a:pPr>
                        <a:lnSpc>
                          <a:spcPct val="150000"/>
                        </a:lnSpc>
                        <a:spcAft>
                          <a:spcPts val="0"/>
                        </a:spcAft>
                      </a:pPr>
                      <a:r>
                        <a:rPr lang="en-US" sz="1600">
                          <a:ln>
                            <a:noFill/>
                          </a:ln>
                          <a:effectLst/>
                        </a:rPr>
                        <a:t>Tài khoản tồn tại trong cơ sở dữ liệu</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930" marR="65930" marT="0" marB="0" anchor="ctr"/>
                </a:tc>
                <a:tc hMerge="1">
                  <a:txBody>
                    <a:bodyPr/>
                    <a:lstStyle/>
                    <a:p>
                      <a:endParaRPr lang="en-US"/>
                    </a:p>
                  </a:txBody>
                  <a:tcPr/>
                </a:tc>
                <a:extLst>
                  <a:ext uri="{0D108BD9-81ED-4DB2-BD59-A6C34878D82A}">
                    <a16:rowId xmlns:a16="http://schemas.microsoft.com/office/drawing/2014/main" val="2783480917"/>
                  </a:ext>
                </a:extLst>
              </a:tr>
              <a:tr h="736804">
                <a:tc>
                  <a:txBody>
                    <a:bodyPr/>
                    <a:lstStyle/>
                    <a:p>
                      <a:pPr>
                        <a:lnSpc>
                          <a:spcPct val="150000"/>
                        </a:lnSpc>
                        <a:spcAft>
                          <a:spcPts val="0"/>
                        </a:spcAft>
                      </a:pPr>
                      <a:r>
                        <a:rPr lang="en-US" sz="1600" dirty="0" err="1">
                          <a:ln>
                            <a:noFill/>
                          </a:ln>
                          <a:effectLst/>
                        </a:rPr>
                        <a:t>Điều</a:t>
                      </a:r>
                      <a:r>
                        <a:rPr lang="en-US" sz="1600" dirty="0">
                          <a:ln>
                            <a:noFill/>
                          </a:ln>
                          <a:effectLst/>
                        </a:rPr>
                        <a:t> </a:t>
                      </a:r>
                      <a:r>
                        <a:rPr lang="en-US" sz="1600" dirty="0" err="1">
                          <a:ln>
                            <a:noFill/>
                          </a:ln>
                          <a:effectLst/>
                        </a:rPr>
                        <a:t>kiện</a:t>
                      </a:r>
                      <a:r>
                        <a:rPr lang="en-US" sz="1600" dirty="0">
                          <a:ln>
                            <a:noFill/>
                          </a:ln>
                          <a:effectLst/>
                        </a:rPr>
                        <a:t> </a:t>
                      </a:r>
                      <a:r>
                        <a:rPr lang="en-US" sz="1600" dirty="0" err="1">
                          <a:ln>
                            <a:noFill/>
                          </a:ln>
                          <a:effectLst/>
                        </a:rPr>
                        <a:t>sau</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930" marR="65930" marT="0" marB="0" anchor="ctr"/>
                </a:tc>
                <a:tc gridSpan="2">
                  <a:txBody>
                    <a:bodyPr/>
                    <a:lstStyle/>
                    <a:p>
                      <a:pPr>
                        <a:lnSpc>
                          <a:spcPct val="150000"/>
                        </a:lnSpc>
                        <a:spcAft>
                          <a:spcPts val="0"/>
                        </a:spcAft>
                      </a:pPr>
                      <a:r>
                        <a:rPr lang="en-US" sz="1600" dirty="0" err="1">
                          <a:ln>
                            <a:noFill/>
                          </a:ln>
                          <a:effectLst/>
                        </a:rPr>
                        <a:t>Thông</a:t>
                      </a:r>
                      <a:r>
                        <a:rPr lang="en-US" sz="1600" dirty="0">
                          <a:ln>
                            <a:noFill/>
                          </a:ln>
                          <a:effectLst/>
                        </a:rPr>
                        <a:t> tin </a:t>
                      </a:r>
                      <a:r>
                        <a:rPr lang="en-US" sz="1600" dirty="0" err="1">
                          <a:ln>
                            <a:noFill/>
                          </a:ln>
                          <a:effectLst/>
                        </a:rPr>
                        <a:t>đăng</a:t>
                      </a:r>
                      <a:r>
                        <a:rPr lang="en-US" sz="1600" dirty="0">
                          <a:ln>
                            <a:noFill/>
                          </a:ln>
                          <a:effectLst/>
                        </a:rPr>
                        <a:t> </a:t>
                      </a:r>
                      <a:r>
                        <a:rPr lang="en-US" sz="1600" dirty="0" err="1">
                          <a:ln>
                            <a:noFill/>
                          </a:ln>
                          <a:effectLst/>
                        </a:rPr>
                        <a:t>nhập</a:t>
                      </a:r>
                      <a:r>
                        <a:rPr lang="en-US" sz="1600" dirty="0">
                          <a:ln>
                            <a:noFill/>
                          </a:ln>
                          <a:effectLst/>
                        </a:rPr>
                        <a:t> </a:t>
                      </a:r>
                      <a:r>
                        <a:rPr lang="en-US" sz="1600" dirty="0" err="1">
                          <a:ln>
                            <a:noFill/>
                          </a:ln>
                          <a:effectLst/>
                        </a:rPr>
                        <a:t>phải</a:t>
                      </a:r>
                      <a:r>
                        <a:rPr lang="en-US" sz="1600" dirty="0">
                          <a:ln>
                            <a:noFill/>
                          </a:ln>
                          <a:effectLst/>
                        </a:rPr>
                        <a:t> </a:t>
                      </a:r>
                      <a:r>
                        <a:rPr lang="en-US" sz="1600" dirty="0" err="1">
                          <a:ln>
                            <a:noFill/>
                          </a:ln>
                          <a:effectLst/>
                        </a:rPr>
                        <a:t>chính</a:t>
                      </a:r>
                      <a:r>
                        <a:rPr lang="en-US" sz="1600" dirty="0">
                          <a:ln>
                            <a:noFill/>
                          </a:ln>
                          <a:effectLst/>
                        </a:rPr>
                        <a:t> </a:t>
                      </a:r>
                      <a:r>
                        <a:rPr lang="en-US" sz="1600" dirty="0" err="1">
                          <a:ln>
                            <a:noFill/>
                          </a:ln>
                          <a:effectLst/>
                        </a:rPr>
                        <a:t>xác</a:t>
                      </a:r>
                      <a:r>
                        <a:rPr lang="en-US" sz="1600" dirty="0">
                          <a:ln>
                            <a:noFill/>
                          </a:ln>
                          <a:effectLst/>
                        </a:rPr>
                        <a:t>.</a:t>
                      </a:r>
                      <a:endParaRPr lang="en-US" sz="1600" dirty="0">
                        <a:effectLst/>
                      </a:endParaRPr>
                    </a:p>
                    <a:p>
                      <a:pPr>
                        <a:lnSpc>
                          <a:spcPct val="150000"/>
                        </a:lnSpc>
                        <a:spcAft>
                          <a:spcPts val="0"/>
                        </a:spcAft>
                      </a:pPr>
                      <a:r>
                        <a:rPr lang="en-US" sz="1600" dirty="0" err="1">
                          <a:ln>
                            <a:noFill/>
                          </a:ln>
                          <a:effectLst/>
                        </a:rPr>
                        <a:t>Xác</a:t>
                      </a:r>
                      <a:r>
                        <a:rPr lang="en-US" sz="1600" dirty="0">
                          <a:ln>
                            <a:noFill/>
                          </a:ln>
                          <a:effectLst/>
                        </a:rPr>
                        <a:t> </a:t>
                      </a:r>
                      <a:r>
                        <a:rPr lang="en-US" sz="1600" dirty="0" err="1">
                          <a:ln>
                            <a:noFill/>
                          </a:ln>
                          <a:effectLst/>
                        </a:rPr>
                        <a:t>nhận</a:t>
                      </a:r>
                      <a:r>
                        <a:rPr lang="en-US" sz="1600" dirty="0">
                          <a:ln>
                            <a:noFill/>
                          </a:ln>
                          <a:effectLst/>
                        </a:rPr>
                        <a:t> </a:t>
                      </a:r>
                      <a:r>
                        <a:rPr lang="en-US" sz="1600" dirty="0" err="1">
                          <a:ln>
                            <a:noFill/>
                          </a:ln>
                          <a:effectLst/>
                        </a:rPr>
                        <a:t>cuối</a:t>
                      </a:r>
                      <a:r>
                        <a:rPr lang="en-US" sz="1600" dirty="0">
                          <a:ln>
                            <a:noFill/>
                          </a:ln>
                          <a:effectLst/>
                        </a:rPr>
                        <a:t> </a:t>
                      </a:r>
                      <a:r>
                        <a:rPr lang="en-US" sz="1600" dirty="0" err="1">
                          <a:ln>
                            <a:noFill/>
                          </a:ln>
                          <a:effectLst/>
                        </a:rPr>
                        <a:t>từ</a:t>
                      </a:r>
                      <a:r>
                        <a:rPr lang="en-US" sz="1600" dirty="0">
                          <a:ln>
                            <a:noFill/>
                          </a:ln>
                          <a:effectLst/>
                        </a:rPr>
                        <a:t> </a:t>
                      </a:r>
                      <a:r>
                        <a:rPr lang="en-US" sz="1600" dirty="0" err="1">
                          <a:ln>
                            <a:noFill/>
                          </a:ln>
                          <a:effectLst/>
                        </a:rPr>
                        <a:t>phía</a:t>
                      </a:r>
                      <a:r>
                        <a:rPr lang="en-US" sz="1600" dirty="0">
                          <a:ln>
                            <a:noFill/>
                          </a:ln>
                          <a:effectLst/>
                        </a:rPr>
                        <a:t> </a:t>
                      </a:r>
                      <a:r>
                        <a:rPr lang="en-US" sz="1600" dirty="0" err="1">
                          <a:ln>
                            <a:noFill/>
                          </a:ln>
                          <a:effectLst/>
                        </a:rPr>
                        <a:t>người</a:t>
                      </a:r>
                      <a:r>
                        <a:rPr lang="en-US" sz="1600" dirty="0">
                          <a:ln>
                            <a:noFill/>
                          </a:ln>
                          <a:effectLst/>
                        </a:rPr>
                        <a:t> </a:t>
                      </a:r>
                      <a:r>
                        <a:rPr lang="en-US" sz="1600" dirty="0" err="1">
                          <a:ln>
                            <a:noFill/>
                          </a:ln>
                          <a:effectLst/>
                        </a:rPr>
                        <a:t>dùng</a:t>
                      </a:r>
                      <a:r>
                        <a:rPr lang="en-US" sz="1600" dirty="0">
                          <a:ln>
                            <a:noFill/>
                          </a:ln>
                          <a:effectLst/>
                        </a:rPr>
                        <a:t>.</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930" marR="65930" marT="0" marB="0" anchor="ctr"/>
                </a:tc>
                <a:tc hMerge="1">
                  <a:txBody>
                    <a:bodyPr/>
                    <a:lstStyle/>
                    <a:p>
                      <a:endParaRPr lang="en-US"/>
                    </a:p>
                  </a:txBody>
                  <a:tcPr/>
                </a:tc>
                <a:extLst>
                  <a:ext uri="{0D108BD9-81ED-4DB2-BD59-A6C34878D82A}">
                    <a16:rowId xmlns:a16="http://schemas.microsoft.com/office/drawing/2014/main" val="1617778810"/>
                  </a:ext>
                </a:extLst>
              </a:tr>
              <a:tr h="334320">
                <a:tc rowSpan="2">
                  <a:txBody>
                    <a:bodyPr/>
                    <a:lstStyle/>
                    <a:p>
                      <a:pPr>
                        <a:lnSpc>
                          <a:spcPct val="150000"/>
                        </a:lnSpc>
                        <a:spcAft>
                          <a:spcPts val="0"/>
                        </a:spcAft>
                      </a:pPr>
                      <a:r>
                        <a:rPr lang="en-US" sz="1600">
                          <a:ln>
                            <a:noFill/>
                          </a:ln>
                          <a:effectLst/>
                        </a:rPr>
                        <a:t>Luồng sự kiện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930" marR="65930" marT="0" marB="0" anchor="ctr"/>
                </a:tc>
                <a:tc>
                  <a:txBody>
                    <a:bodyPr/>
                    <a:lstStyle/>
                    <a:p>
                      <a:pPr algn="ctr">
                        <a:lnSpc>
                          <a:spcPct val="150000"/>
                        </a:lnSpc>
                        <a:spcAft>
                          <a:spcPts val="0"/>
                        </a:spcAft>
                        <a:tabLst>
                          <a:tab pos="1592580" algn="l"/>
                        </a:tabLst>
                      </a:pPr>
                      <a:r>
                        <a:rPr lang="en-US" sz="1600">
                          <a:ln>
                            <a:noFill/>
                          </a:ln>
                          <a:effectLst/>
                        </a:rPr>
                        <a:t>Tác nhân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930" marR="65930" marT="0" marB="0" anchor="ctr"/>
                </a:tc>
                <a:tc>
                  <a:txBody>
                    <a:bodyPr/>
                    <a:lstStyle/>
                    <a:p>
                      <a:pPr algn="ctr">
                        <a:lnSpc>
                          <a:spcPct val="150000"/>
                        </a:lnSpc>
                        <a:spcAft>
                          <a:spcPts val="0"/>
                        </a:spcAft>
                      </a:pPr>
                      <a:r>
                        <a:rPr lang="en-US" sz="1600">
                          <a:ln>
                            <a:noFill/>
                          </a:ln>
                          <a:effectLst/>
                        </a:rPr>
                        <a:t>Hệ thống</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930" marR="65930" marT="0" marB="0" anchor="ctr"/>
                </a:tc>
                <a:extLst>
                  <a:ext uri="{0D108BD9-81ED-4DB2-BD59-A6C34878D82A}">
                    <a16:rowId xmlns:a16="http://schemas.microsoft.com/office/drawing/2014/main" val="2140111574"/>
                  </a:ext>
                </a:extLst>
              </a:tr>
              <a:tr h="1831738">
                <a:tc vMerge="1">
                  <a:txBody>
                    <a:bodyPr/>
                    <a:lstStyle/>
                    <a:p>
                      <a:endParaRPr lang="en-US"/>
                    </a:p>
                  </a:txBody>
                  <a:tcPr/>
                </a:tc>
                <a:tc>
                  <a:txBody>
                    <a:bodyPr/>
                    <a:lstStyle/>
                    <a:p>
                      <a:pPr>
                        <a:lnSpc>
                          <a:spcPct val="150000"/>
                        </a:lnSpc>
                        <a:spcAft>
                          <a:spcPts val="0"/>
                        </a:spcAft>
                      </a:pPr>
                      <a:r>
                        <a:rPr lang="en-US" sz="1600">
                          <a:ln>
                            <a:noFill/>
                          </a:ln>
                          <a:effectLst/>
                        </a:rPr>
                        <a:t>1. Vào trang đăng nhập hệ thống.</a:t>
                      </a:r>
                      <a:endParaRPr lang="en-US" sz="1600">
                        <a:effectLst/>
                      </a:endParaRPr>
                    </a:p>
                    <a:p>
                      <a:pPr>
                        <a:lnSpc>
                          <a:spcPct val="150000"/>
                        </a:lnSpc>
                        <a:spcAft>
                          <a:spcPts val="0"/>
                        </a:spcAft>
                      </a:pPr>
                      <a:r>
                        <a:rPr lang="en-US" sz="1600">
                          <a:ln>
                            <a:noFill/>
                          </a:ln>
                          <a:effectLst/>
                        </a:rPr>
                        <a:t>2. điền thông tin đăng nhập.</a:t>
                      </a:r>
                      <a:endParaRPr lang="en-US" sz="1600">
                        <a:effectLst/>
                      </a:endParaRPr>
                    </a:p>
                    <a:p>
                      <a:pPr>
                        <a:lnSpc>
                          <a:spcPct val="150000"/>
                        </a:lnSpc>
                        <a:spcAft>
                          <a:spcPts val="0"/>
                        </a:spcAft>
                      </a:pPr>
                      <a:r>
                        <a:rPr lang="en-US" sz="1600">
                          <a:ln>
                            <a:noFill/>
                          </a:ln>
                          <a:effectLst/>
                        </a:rPr>
                        <a:t> </a:t>
                      </a:r>
                      <a:endParaRPr lang="en-US" sz="1600">
                        <a:effectLst/>
                      </a:endParaRPr>
                    </a:p>
                    <a:p>
                      <a:pPr>
                        <a:lnSpc>
                          <a:spcPct val="150000"/>
                        </a:lnSpc>
                        <a:spcAft>
                          <a:spcPts val="0"/>
                        </a:spcAft>
                      </a:pPr>
                      <a:r>
                        <a:rPr lang="en-US" sz="1600">
                          <a:effectLst/>
                        </a:rPr>
                        <a:t> </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930" marR="65930" marT="0" marB="0" anchor="ctr"/>
                </a:tc>
                <a:tc>
                  <a:txBody>
                    <a:bodyPr/>
                    <a:lstStyle/>
                    <a:p>
                      <a:pPr>
                        <a:lnSpc>
                          <a:spcPct val="150000"/>
                        </a:lnSpc>
                        <a:spcAft>
                          <a:spcPts val="0"/>
                        </a:spcAft>
                      </a:pPr>
                      <a:r>
                        <a:rPr lang="en-US" sz="1600">
                          <a:ln>
                            <a:noFill/>
                          </a:ln>
                          <a:effectLst/>
                        </a:rPr>
                        <a:t>1.1 Hệ thống yêu cầu điền tài khoản đăng nhập</a:t>
                      </a:r>
                      <a:endParaRPr lang="en-US" sz="1600">
                        <a:effectLst/>
                      </a:endParaRPr>
                    </a:p>
                    <a:p>
                      <a:pPr>
                        <a:lnSpc>
                          <a:spcPct val="150000"/>
                        </a:lnSpc>
                        <a:spcAft>
                          <a:spcPts val="0"/>
                        </a:spcAft>
                      </a:pPr>
                      <a:r>
                        <a:rPr lang="en-US" sz="1600">
                          <a:ln>
                            <a:noFill/>
                          </a:ln>
                          <a:effectLst/>
                        </a:rPr>
                        <a:t>2.1 Hệ thống kiểm tra tài khoản và chuyển đến trang tương ứng với actor.</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930" marR="65930" marT="0" marB="0" anchor="ctr"/>
                </a:tc>
                <a:extLst>
                  <a:ext uri="{0D108BD9-81ED-4DB2-BD59-A6C34878D82A}">
                    <a16:rowId xmlns:a16="http://schemas.microsoft.com/office/drawing/2014/main" val="1105287013"/>
                  </a:ext>
                </a:extLst>
              </a:tr>
              <a:tr h="1509739">
                <a:tc>
                  <a:txBody>
                    <a:bodyPr/>
                    <a:lstStyle/>
                    <a:p>
                      <a:pPr>
                        <a:lnSpc>
                          <a:spcPct val="150000"/>
                        </a:lnSpc>
                        <a:spcAft>
                          <a:spcPts val="0"/>
                        </a:spcAft>
                      </a:pPr>
                      <a:r>
                        <a:rPr lang="en-US" sz="1600">
                          <a:ln>
                            <a:noFill/>
                          </a:ln>
                          <a:effectLst/>
                        </a:rPr>
                        <a:t>Ngoại lệ</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930" marR="65930" marT="0" marB="0" anchor="ctr"/>
                </a:tc>
                <a:tc gridSpan="2">
                  <a:txBody>
                    <a:bodyPr/>
                    <a:lstStyle/>
                    <a:p>
                      <a:pPr>
                        <a:lnSpc>
                          <a:spcPct val="150000"/>
                        </a:lnSpc>
                        <a:spcAft>
                          <a:spcPts val="0"/>
                        </a:spcAft>
                      </a:pPr>
                      <a:r>
                        <a:rPr lang="en-US" sz="1600" dirty="0" err="1" smtClean="0">
                          <a:ln>
                            <a:noFill/>
                          </a:ln>
                          <a:effectLst/>
                        </a:rPr>
                        <a:t>Tài</a:t>
                      </a:r>
                      <a:r>
                        <a:rPr lang="en-US" sz="1600" dirty="0" smtClean="0">
                          <a:ln>
                            <a:noFill/>
                          </a:ln>
                          <a:effectLst/>
                        </a:rPr>
                        <a:t> </a:t>
                      </a:r>
                      <a:r>
                        <a:rPr lang="en-US" sz="1600" dirty="0" err="1" smtClean="0">
                          <a:ln>
                            <a:noFill/>
                          </a:ln>
                          <a:effectLst/>
                        </a:rPr>
                        <a:t>khoản</a:t>
                      </a:r>
                      <a:r>
                        <a:rPr lang="en-US" sz="1600" dirty="0" smtClean="0">
                          <a:ln>
                            <a:noFill/>
                          </a:ln>
                          <a:effectLst/>
                        </a:rPr>
                        <a:t> </a:t>
                      </a:r>
                      <a:r>
                        <a:rPr lang="en-US" sz="1600" dirty="0" err="1" smtClean="0">
                          <a:ln>
                            <a:noFill/>
                          </a:ln>
                          <a:effectLst/>
                        </a:rPr>
                        <a:t>hoặc</a:t>
                      </a:r>
                      <a:r>
                        <a:rPr lang="en-US" sz="1600" baseline="0" dirty="0" smtClean="0">
                          <a:ln>
                            <a:noFill/>
                          </a:ln>
                          <a:effectLst/>
                        </a:rPr>
                        <a:t> </a:t>
                      </a:r>
                      <a:r>
                        <a:rPr lang="en-US" sz="1600" baseline="0" dirty="0" err="1" smtClean="0">
                          <a:ln>
                            <a:noFill/>
                          </a:ln>
                          <a:effectLst/>
                        </a:rPr>
                        <a:t>mật</a:t>
                      </a:r>
                      <a:r>
                        <a:rPr lang="en-US" sz="1600" baseline="0" dirty="0" smtClean="0">
                          <a:ln>
                            <a:noFill/>
                          </a:ln>
                          <a:effectLst/>
                        </a:rPr>
                        <a:t> </a:t>
                      </a:r>
                      <a:r>
                        <a:rPr lang="en-US" sz="1600" baseline="0" dirty="0" err="1" smtClean="0">
                          <a:ln>
                            <a:noFill/>
                          </a:ln>
                          <a:effectLst/>
                        </a:rPr>
                        <a:t>khẩu</a:t>
                      </a:r>
                      <a:r>
                        <a:rPr lang="en-US" sz="1600" dirty="0" smtClean="0">
                          <a:ln>
                            <a:noFill/>
                          </a:ln>
                          <a:effectLst/>
                        </a:rPr>
                        <a:t> </a:t>
                      </a:r>
                      <a:r>
                        <a:rPr lang="en-US" sz="1600" dirty="0" err="1">
                          <a:ln>
                            <a:noFill/>
                          </a:ln>
                          <a:effectLst/>
                        </a:rPr>
                        <a:t>không</a:t>
                      </a:r>
                      <a:r>
                        <a:rPr lang="en-US" sz="1600" dirty="0">
                          <a:ln>
                            <a:noFill/>
                          </a:ln>
                          <a:effectLst/>
                        </a:rPr>
                        <a:t> </a:t>
                      </a:r>
                      <a:r>
                        <a:rPr lang="en-US" sz="1600" dirty="0" err="1" smtClean="0">
                          <a:ln>
                            <a:noFill/>
                          </a:ln>
                          <a:effectLst/>
                        </a:rPr>
                        <a:t>đúng</a:t>
                      </a:r>
                      <a:endParaRPr lang="en-US" sz="1600" dirty="0">
                        <a:effectLst/>
                      </a:endParaRPr>
                    </a:p>
                    <a:p>
                      <a:pPr>
                        <a:lnSpc>
                          <a:spcPct val="150000"/>
                        </a:lnSpc>
                        <a:spcAft>
                          <a:spcPts val="0"/>
                        </a:spcAft>
                      </a:pPr>
                      <a:r>
                        <a:rPr lang="en-US" sz="1600" dirty="0" err="1">
                          <a:ln>
                            <a:noFill/>
                          </a:ln>
                          <a:effectLst/>
                        </a:rPr>
                        <a:t>Tài</a:t>
                      </a:r>
                      <a:r>
                        <a:rPr lang="en-US" sz="1600" dirty="0">
                          <a:ln>
                            <a:noFill/>
                          </a:ln>
                          <a:effectLst/>
                        </a:rPr>
                        <a:t> </a:t>
                      </a:r>
                      <a:r>
                        <a:rPr lang="en-US" sz="1600" dirty="0" err="1">
                          <a:ln>
                            <a:noFill/>
                          </a:ln>
                          <a:effectLst/>
                        </a:rPr>
                        <a:t>khoản</a:t>
                      </a:r>
                      <a:r>
                        <a:rPr lang="en-US" sz="1600" dirty="0">
                          <a:ln>
                            <a:noFill/>
                          </a:ln>
                          <a:effectLst/>
                        </a:rPr>
                        <a:t> </a:t>
                      </a:r>
                      <a:r>
                        <a:rPr lang="en-US" sz="1600" dirty="0" err="1">
                          <a:ln>
                            <a:noFill/>
                          </a:ln>
                          <a:effectLst/>
                        </a:rPr>
                        <a:t>không</a:t>
                      </a:r>
                      <a:r>
                        <a:rPr lang="en-US" sz="1600" dirty="0">
                          <a:ln>
                            <a:noFill/>
                          </a:ln>
                          <a:effectLst/>
                        </a:rPr>
                        <a:t> </a:t>
                      </a:r>
                      <a:r>
                        <a:rPr lang="en-US" sz="1600" dirty="0" err="1">
                          <a:ln>
                            <a:noFill/>
                          </a:ln>
                          <a:effectLst/>
                        </a:rPr>
                        <a:t>tồn</a:t>
                      </a:r>
                      <a:r>
                        <a:rPr lang="en-US" sz="1600" dirty="0">
                          <a:ln>
                            <a:noFill/>
                          </a:ln>
                          <a:effectLst/>
                        </a:rPr>
                        <a:t> </a:t>
                      </a:r>
                      <a:r>
                        <a:rPr lang="en-US" sz="1600" dirty="0" err="1">
                          <a:ln>
                            <a:noFill/>
                          </a:ln>
                          <a:effectLst/>
                        </a:rPr>
                        <a:t>tại</a:t>
                      </a:r>
                      <a:r>
                        <a:rPr lang="en-US" sz="1600" dirty="0">
                          <a:ln>
                            <a:noFill/>
                          </a:ln>
                          <a:effectLst/>
                        </a:rPr>
                        <a:t>.</a:t>
                      </a:r>
                      <a:endParaRPr lang="en-US" sz="1600" dirty="0">
                        <a:effectLst/>
                      </a:endParaRPr>
                    </a:p>
                    <a:p>
                      <a:pPr>
                        <a:lnSpc>
                          <a:spcPct val="150000"/>
                        </a:lnSpc>
                        <a:spcAft>
                          <a:spcPts val="0"/>
                        </a:spcAft>
                      </a:pPr>
                      <a:r>
                        <a:rPr lang="en-US" sz="1600" dirty="0">
                          <a:ln>
                            <a:noFill/>
                          </a:ln>
                          <a:effectLst/>
                        </a:rPr>
                        <a:t>=&gt;&gt; </a:t>
                      </a:r>
                      <a:r>
                        <a:rPr lang="en-US" sz="1600" dirty="0" err="1">
                          <a:ln>
                            <a:noFill/>
                          </a:ln>
                          <a:effectLst/>
                        </a:rPr>
                        <a:t>Tất</a:t>
                      </a:r>
                      <a:r>
                        <a:rPr lang="en-US" sz="1600" dirty="0">
                          <a:ln>
                            <a:noFill/>
                          </a:ln>
                          <a:effectLst/>
                        </a:rPr>
                        <a:t> </a:t>
                      </a:r>
                      <a:r>
                        <a:rPr lang="en-US" sz="1600" dirty="0" err="1">
                          <a:ln>
                            <a:noFill/>
                          </a:ln>
                          <a:effectLst/>
                        </a:rPr>
                        <a:t>cả</a:t>
                      </a:r>
                      <a:r>
                        <a:rPr lang="en-US" sz="1600" dirty="0">
                          <a:ln>
                            <a:noFill/>
                          </a:ln>
                          <a:effectLst/>
                        </a:rPr>
                        <a:t> </a:t>
                      </a:r>
                      <a:r>
                        <a:rPr lang="en-US" sz="1600" dirty="0" err="1">
                          <a:ln>
                            <a:noFill/>
                          </a:ln>
                          <a:effectLst/>
                        </a:rPr>
                        <a:t>trường</a:t>
                      </a:r>
                      <a:r>
                        <a:rPr lang="en-US" sz="1600" dirty="0">
                          <a:ln>
                            <a:noFill/>
                          </a:ln>
                          <a:effectLst/>
                        </a:rPr>
                        <a:t> </a:t>
                      </a:r>
                      <a:r>
                        <a:rPr lang="en-US" sz="1600" dirty="0" err="1">
                          <a:ln>
                            <a:noFill/>
                          </a:ln>
                          <a:effectLst/>
                        </a:rPr>
                        <a:t>hợp</a:t>
                      </a:r>
                      <a:r>
                        <a:rPr lang="en-US" sz="1600" dirty="0">
                          <a:ln>
                            <a:noFill/>
                          </a:ln>
                          <a:effectLst/>
                        </a:rPr>
                        <a:t> </a:t>
                      </a:r>
                      <a:r>
                        <a:rPr lang="en-US" sz="1600" dirty="0" err="1">
                          <a:ln>
                            <a:noFill/>
                          </a:ln>
                          <a:effectLst/>
                        </a:rPr>
                        <a:t>trên</a:t>
                      </a:r>
                      <a:r>
                        <a:rPr lang="en-US" sz="1600" dirty="0">
                          <a:ln>
                            <a:noFill/>
                          </a:ln>
                          <a:effectLst/>
                        </a:rPr>
                        <a:t> </a:t>
                      </a:r>
                      <a:r>
                        <a:rPr lang="en-US" sz="1600" dirty="0" err="1">
                          <a:ln>
                            <a:noFill/>
                          </a:ln>
                          <a:effectLst/>
                        </a:rPr>
                        <a:t>đều</a:t>
                      </a:r>
                      <a:r>
                        <a:rPr lang="en-US" sz="1600" dirty="0">
                          <a:ln>
                            <a:noFill/>
                          </a:ln>
                          <a:effectLst/>
                        </a:rPr>
                        <a:t> </a:t>
                      </a:r>
                      <a:r>
                        <a:rPr lang="en-US" sz="1600" dirty="0" err="1">
                          <a:ln>
                            <a:noFill/>
                          </a:ln>
                          <a:effectLst/>
                        </a:rPr>
                        <a:t>phải</a:t>
                      </a:r>
                      <a:r>
                        <a:rPr lang="en-US" sz="1600" dirty="0">
                          <a:ln>
                            <a:noFill/>
                          </a:ln>
                          <a:effectLst/>
                        </a:rPr>
                        <a:t> reset </a:t>
                      </a:r>
                      <a:r>
                        <a:rPr lang="en-US" sz="1600" dirty="0" err="1">
                          <a:ln>
                            <a:noFill/>
                          </a:ln>
                          <a:effectLst/>
                        </a:rPr>
                        <a:t>trang</a:t>
                      </a:r>
                      <a:r>
                        <a:rPr lang="en-US" sz="1600" dirty="0">
                          <a:ln>
                            <a:noFill/>
                          </a:ln>
                          <a:effectLst/>
                        </a:rPr>
                        <a:t> </a:t>
                      </a:r>
                      <a:r>
                        <a:rPr lang="en-US" sz="1600" dirty="0" err="1">
                          <a:ln>
                            <a:noFill/>
                          </a:ln>
                          <a:effectLst/>
                        </a:rPr>
                        <a:t>và</a:t>
                      </a:r>
                      <a:r>
                        <a:rPr lang="en-US" sz="1600" dirty="0">
                          <a:ln>
                            <a:noFill/>
                          </a:ln>
                          <a:effectLst/>
                        </a:rPr>
                        <a:t> </a:t>
                      </a:r>
                      <a:r>
                        <a:rPr lang="en-US" sz="1600" dirty="0" err="1">
                          <a:ln>
                            <a:noFill/>
                          </a:ln>
                          <a:effectLst/>
                        </a:rPr>
                        <a:t>nhập</a:t>
                      </a:r>
                      <a:r>
                        <a:rPr lang="en-US" sz="1600" dirty="0">
                          <a:ln>
                            <a:noFill/>
                          </a:ln>
                          <a:effectLst/>
                        </a:rPr>
                        <a:t> </a:t>
                      </a:r>
                      <a:r>
                        <a:rPr lang="en-US" sz="1600" dirty="0" err="1">
                          <a:ln>
                            <a:noFill/>
                          </a:ln>
                          <a:effectLst/>
                        </a:rPr>
                        <a:t>lại</a:t>
                      </a:r>
                      <a:r>
                        <a:rPr lang="en-US" sz="1600" dirty="0">
                          <a:ln>
                            <a:noFill/>
                          </a:ln>
                          <a:effectLst/>
                        </a:rPr>
                        <a:t>.</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930" marR="65930" marT="0" marB="0" anchor="ctr"/>
                </a:tc>
                <a:tc hMerge="1">
                  <a:txBody>
                    <a:bodyPr/>
                    <a:lstStyle/>
                    <a:p>
                      <a:endParaRPr lang="en-US"/>
                    </a:p>
                  </a:txBody>
                  <a:tcPr/>
                </a:tc>
                <a:extLst>
                  <a:ext uri="{0D108BD9-81ED-4DB2-BD59-A6C34878D82A}">
                    <a16:rowId xmlns:a16="http://schemas.microsoft.com/office/drawing/2014/main" val="1276885500"/>
                  </a:ext>
                </a:extLst>
              </a:tr>
            </a:tbl>
          </a:graphicData>
        </a:graphic>
      </p:graphicFrame>
      <p:sp>
        <p:nvSpPr>
          <p:cNvPr id="7" name="Rectangle 6"/>
          <p:cNvSpPr/>
          <p:nvPr/>
        </p:nvSpPr>
        <p:spPr>
          <a:xfrm>
            <a:off x="1752600" y="76200"/>
            <a:ext cx="3982180" cy="738664"/>
          </a:xfrm>
          <a:prstGeom prst="rect">
            <a:avLst/>
          </a:prstGeom>
        </p:spPr>
        <p:txBody>
          <a:bodyPr wrap="none">
            <a:spAutoFit/>
          </a:bodyPr>
          <a:lstStyle/>
          <a:p>
            <a:pPr lvl="0">
              <a:lnSpc>
                <a:spcPct val="150000"/>
              </a:lnSpc>
              <a:tabLst>
                <a:tab pos="4050665" algn="ctr"/>
              </a:tabLst>
            </a:pP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3.2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Đặc</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tả</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sơ</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đồ</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2800" b="1" dirty="0" err="1">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Usecase</a:t>
            </a:r>
            <a:r>
              <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endParaRPr lang="en-US" sz="2800" b="1"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8" name="Rectangle 7"/>
          <p:cNvSpPr/>
          <p:nvPr/>
        </p:nvSpPr>
        <p:spPr>
          <a:xfrm>
            <a:off x="1600200" y="990600"/>
            <a:ext cx="2715808" cy="498663"/>
          </a:xfrm>
          <a:prstGeom prst="rect">
            <a:avLst/>
          </a:prstGeom>
        </p:spPr>
        <p:txBody>
          <a:bodyPr wrap="none">
            <a:spAutoFit/>
          </a:bodyPr>
          <a:lstStyle/>
          <a:p>
            <a:pPr>
              <a:lnSpc>
                <a:spcPct val="150000"/>
              </a:lnSpc>
              <a:spcAft>
                <a:spcPts val="0"/>
              </a:spcAft>
              <a:tabLst>
                <a:tab pos="4050665" algn="ctr"/>
              </a:tabLst>
            </a:pPr>
            <a:r>
              <a:rPr lang="en-US" sz="2000" b="1" i="1" dirty="0">
                <a:latin typeface="Times New Roman" panose="02020603050405020304" pitchFamily="18" charset="0"/>
                <a:ea typeface="Times New Roman" panose="02020603050405020304" pitchFamily="18" charset="0"/>
              </a:rPr>
              <a:t>3.2.1 UC01: </a:t>
            </a:r>
            <a:r>
              <a:rPr lang="en-US" sz="2000" b="1" i="1" dirty="0" err="1">
                <a:latin typeface="Times New Roman" panose="02020603050405020304" pitchFamily="18" charset="0"/>
                <a:ea typeface="Times New Roman" panose="02020603050405020304" pitchFamily="18" charset="0"/>
              </a:rPr>
              <a:t>Đăng</a:t>
            </a:r>
            <a:r>
              <a:rPr lang="en-US" sz="2000" b="1" i="1" dirty="0">
                <a:latin typeface="Times New Roman" panose="02020603050405020304" pitchFamily="18" charset="0"/>
                <a:ea typeface="Times New Roman" panose="02020603050405020304" pitchFamily="18" charset="0"/>
              </a:rPr>
              <a:t> </a:t>
            </a:r>
            <a:r>
              <a:rPr lang="en-US" sz="2000" b="1" i="1" dirty="0" err="1">
                <a:latin typeface="Times New Roman" panose="02020603050405020304" pitchFamily="18" charset="0"/>
                <a:ea typeface="Times New Roman" panose="02020603050405020304" pitchFamily="18" charset="0"/>
              </a:rPr>
              <a:t>nhập</a:t>
            </a:r>
            <a:endParaRPr lang="en-US" sz="2000" b="1" i="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51992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p:nvPr/>
        </p:nvSpPr>
        <p:spPr>
          <a:xfrm>
            <a:off x="1752600" y="76200"/>
            <a:ext cx="3982180" cy="7386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3.2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Đặc</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tả</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sơ</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đồ</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Usecase</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p>
        </p:txBody>
      </p:sp>
      <p:sp>
        <p:nvSpPr>
          <p:cNvPr id="8" name="Rectangle 7"/>
          <p:cNvSpPr/>
          <p:nvPr/>
        </p:nvSpPr>
        <p:spPr>
          <a:xfrm>
            <a:off x="1600200" y="990600"/>
            <a:ext cx="2585964" cy="553998"/>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3.2.2 UC02:</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đăng</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xuất</a:t>
            </a:r>
            <a:endParaRPr kumimoji="0" lang="en-US" sz="2000" b="1" i="1"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948129798"/>
              </p:ext>
            </p:extLst>
          </p:nvPr>
        </p:nvGraphicFramePr>
        <p:xfrm>
          <a:off x="0" y="1905002"/>
          <a:ext cx="9144000" cy="4952999"/>
        </p:xfrm>
        <a:graphic>
          <a:graphicData uri="http://schemas.openxmlformats.org/drawingml/2006/table">
            <a:tbl>
              <a:tblPr firstRow="1" firstCol="1" bandRow="1">
                <a:tableStyleId>{5C22544A-7EE6-4342-B048-85BDC9FD1C3A}</a:tableStyleId>
              </a:tblPr>
              <a:tblGrid>
                <a:gridCol w="2129692">
                  <a:extLst>
                    <a:ext uri="{9D8B030D-6E8A-4147-A177-3AD203B41FA5}">
                      <a16:colId xmlns:a16="http://schemas.microsoft.com/office/drawing/2014/main" val="4206531752"/>
                    </a:ext>
                  </a:extLst>
                </a:gridCol>
                <a:gridCol w="7014308">
                  <a:extLst>
                    <a:ext uri="{9D8B030D-6E8A-4147-A177-3AD203B41FA5}">
                      <a16:colId xmlns:a16="http://schemas.microsoft.com/office/drawing/2014/main" val="3267941003"/>
                    </a:ext>
                  </a:extLst>
                </a:gridCol>
              </a:tblGrid>
              <a:tr h="606037">
                <a:tc>
                  <a:txBody>
                    <a:bodyPr/>
                    <a:lstStyle/>
                    <a:p>
                      <a:pPr>
                        <a:lnSpc>
                          <a:spcPct val="150000"/>
                        </a:lnSpc>
                        <a:spcAft>
                          <a:spcPts val="0"/>
                        </a:spcAft>
                      </a:pPr>
                      <a:r>
                        <a:rPr lang="en-US" sz="1800">
                          <a:ln>
                            <a:noFill/>
                          </a:ln>
                          <a:effectLst/>
                        </a:rPr>
                        <a:t>Tên usecase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Đăng 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89950249"/>
                  </a:ext>
                </a:extLst>
              </a:tr>
              <a:tr h="606037">
                <a:tc>
                  <a:txBody>
                    <a:bodyPr/>
                    <a:lstStyle/>
                    <a:p>
                      <a:pPr>
                        <a:lnSpc>
                          <a:spcPct val="150000"/>
                        </a:lnSpc>
                        <a:spcAft>
                          <a:spcPts val="0"/>
                        </a:spcAft>
                      </a:pPr>
                      <a:r>
                        <a:rPr lang="en-US" sz="1800">
                          <a:ln>
                            <a:noFill/>
                          </a:ln>
                          <a:effectLst/>
                        </a:rPr>
                        <a:t>Ngữ cảnh</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Tại trang chủ hệ thống rạp chiếu phim</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56539273"/>
                  </a:ext>
                </a:extLst>
              </a:tr>
              <a:tr h="606037">
                <a:tc>
                  <a:txBody>
                    <a:bodyPr/>
                    <a:lstStyle/>
                    <a:p>
                      <a:pPr>
                        <a:lnSpc>
                          <a:spcPct val="150000"/>
                        </a:lnSpc>
                        <a:spcAft>
                          <a:spcPts val="0"/>
                        </a:spcAft>
                      </a:pPr>
                      <a:r>
                        <a:rPr lang="en-US" sz="1800">
                          <a:ln>
                            <a:noFill/>
                          </a:ln>
                          <a:effectLst/>
                        </a:rPr>
                        <a:t>Sự kiện kích hoạt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Nhấp nút đăng xuất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76606397"/>
                  </a:ext>
                </a:extLst>
              </a:tr>
              <a:tr h="638085">
                <a:tc>
                  <a:txBody>
                    <a:bodyPr/>
                    <a:lstStyle/>
                    <a:p>
                      <a:pPr>
                        <a:lnSpc>
                          <a:spcPct val="150000"/>
                        </a:lnSpc>
                        <a:spcAft>
                          <a:spcPts val="0"/>
                        </a:spcAft>
                      </a:pPr>
                      <a:r>
                        <a:rPr lang="en-US" sz="1800">
                          <a:ln>
                            <a:noFill/>
                          </a:ln>
                          <a:effectLst/>
                        </a:rPr>
                        <a:t>Mô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Người sử dụng muốn đăng xuất khỏi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8425688"/>
                  </a:ext>
                </a:extLst>
              </a:tr>
              <a:tr h="606037">
                <a:tc>
                  <a:txBody>
                    <a:bodyPr/>
                    <a:lstStyle/>
                    <a:p>
                      <a:pPr>
                        <a:lnSpc>
                          <a:spcPct val="150000"/>
                        </a:lnSpc>
                        <a:spcAft>
                          <a:spcPts val="0"/>
                        </a:spcAft>
                      </a:pPr>
                      <a:r>
                        <a:rPr lang="en-US" sz="1800">
                          <a:ln>
                            <a:noFill/>
                          </a:ln>
                          <a:effectLst/>
                        </a:rPr>
                        <a:t>Tác nhân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Tất cả actors có trong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68918279"/>
                  </a:ext>
                </a:extLst>
              </a:tr>
              <a:tr h="606037">
                <a:tc>
                  <a:txBody>
                    <a:bodyPr/>
                    <a:lstStyle/>
                    <a:p>
                      <a:pPr>
                        <a:lnSpc>
                          <a:spcPct val="150000"/>
                        </a:lnSpc>
                        <a:spcAft>
                          <a:spcPts val="0"/>
                        </a:spcAft>
                      </a:pPr>
                      <a:r>
                        <a:rPr lang="en-US" sz="1800">
                          <a:ln>
                            <a:noFill/>
                          </a:ln>
                          <a:effectLst/>
                        </a:rPr>
                        <a:t>Bên liên quan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Admin.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6065243"/>
                  </a:ext>
                </a:extLst>
              </a:tr>
              <a:tr h="1284729">
                <a:tc>
                  <a:txBody>
                    <a:bodyPr/>
                    <a:lstStyle/>
                    <a:p>
                      <a:pPr>
                        <a:lnSpc>
                          <a:spcPct val="150000"/>
                        </a:lnSpc>
                        <a:spcAft>
                          <a:spcPts val="0"/>
                        </a:spcAft>
                      </a:pPr>
                      <a:r>
                        <a:rPr lang="en-US" sz="1800">
                          <a:ln>
                            <a:noFill/>
                          </a:ln>
                          <a:effectLst/>
                        </a:rPr>
                        <a:t>Điều kiện tiên quyết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dirty="0" err="1">
                          <a:ln>
                            <a:noFill/>
                          </a:ln>
                          <a:effectLst/>
                        </a:rPr>
                        <a:t>Đăng</a:t>
                      </a:r>
                      <a:r>
                        <a:rPr lang="en-US" sz="1800" dirty="0">
                          <a:ln>
                            <a:noFill/>
                          </a:ln>
                          <a:effectLst/>
                        </a:rPr>
                        <a:t> </a:t>
                      </a:r>
                      <a:r>
                        <a:rPr lang="en-US" sz="1800" dirty="0" err="1">
                          <a:ln>
                            <a:noFill/>
                          </a:ln>
                          <a:effectLst/>
                        </a:rPr>
                        <a:t>nhập</a:t>
                      </a:r>
                      <a:r>
                        <a:rPr lang="en-US" sz="1800" dirty="0">
                          <a:ln>
                            <a:noFill/>
                          </a:ln>
                          <a:effectLst/>
                        </a:rPr>
                        <a:t> </a:t>
                      </a:r>
                      <a:r>
                        <a:rPr lang="en-US" sz="1800" dirty="0" err="1">
                          <a:ln>
                            <a:noFill/>
                          </a:ln>
                          <a:effectLst/>
                        </a:rPr>
                        <a:t>thành</a:t>
                      </a:r>
                      <a:r>
                        <a:rPr lang="en-US" sz="1800" dirty="0">
                          <a:ln>
                            <a:noFill/>
                          </a:ln>
                          <a:effectLst/>
                        </a:rPr>
                        <a:t> </a:t>
                      </a:r>
                      <a:r>
                        <a:rPr lang="en-US" sz="1800" dirty="0" err="1">
                          <a:ln>
                            <a:noFill/>
                          </a:ln>
                          <a:effectLst/>
                        </a:rPr>
                        <a:t>công</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40683834"/>
                  </a:ext>
                </a:extLst>
              </a:tr>
            </a:tbl>
          </a:graphicData>
        </a:graphic>
      </p:graphicFrame>
    </p:spTree>
    <p:extLst>
      <p:ext uri="{BB962C8B-B14F-4D97-AF65-F5344CB8AC3E}">
        <p14:creationId xmlns:p14="http://schemas.microsoft.com/office/powerpoint/2010/main" val="15417898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p:nvPr/>
        </p:nvSpPr>
        <p:spPr>
          <a:xfrm>
            <a:off x="1752600" y="76200"/>
            <a:ext cx="3982180" cy="7386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3.2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Đặc</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tả</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sơ</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đồ</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Usecase</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p>
        </p:txBody>
      </p:sp>
      <p:sp>
        <p:nvSpPr>
          <p:cNvPr id="8" name="Rectangle 7"/>
          <p:cNvSpPr/>
          <p:nvPr/>
        </p:nvSpPr>
        <p:spPr>
          <a:xfrm>
            <a:off x="1600200" y="990600"/>
            <a:ext cx="2643672" cy="553998"/>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3.2.2 UC02:</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Đăng</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xuất</a:t>
            </a:r>
            <a:endParaRPr kumimoji="0" lang="en-US" sz="2000" b="1" i="1"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2812876035"/>
              </p:ext>
            </p:extLst>
          </p:nvPr>
        </p:nvGraphicFramePr>
        <p:xfrm>
          <a:off x="-2" y="1828799"/>
          <a:ext cx="9144001" cy="4892676"/>
        </p:xfrm>
        <a:graphic>
          <a:graphicData uri="http://schemas.openxmlformats.org/drawingml/2006/table">
            <a:tbl>
              <a:tblPr firstRow="1" firstCol="1" bandRow="1">
                <a:tableStyleId>{5C22544A-7EE6-4342-B048-85BDC9FD1C3A}</a:tableStyleId>
              </a:tblPr>
              <a:tblGrid>
                <a:gridCol w="3069433">
                  <a:extLst>
                    <a:ext uri="{9D8B030D-6E8A-4147-A177-3AD203B41FA5}">
                      <a16:colId xmlns:a16="http://schemas.microsoft.com/office/drawing/2014/main" val="1255413190"/>
                    </a:ext>
                  </a:extLst>
                </a:gridCol>
                <a:gridCol w="3069433">
                  <a:extLst>
                    <a:ext uri="{9D8B030D-6E8A-4147-A177-3AD203B41FA5}">
                      <a16:colId xmlns:a16="http://schemas.microsoft.com/office/drawing/2014/main" val="2134079446"/>
                    </a:ext>
                  </a:extLst>
                </a:gridCol>
                <a:gridCol w="3005135">
                  <a:extLst>
                    <a:ext uri="{9D8B030D-6E8A-4147-A177-3AD203B41FA5}">
                      <a16:colId xmlns:a16="http://schemas.microsoft.com/office/drawing/2014/main" val="3698978277"/>
                    </a:ext>
                  </a:extLst>
                </a:gridCol>
              </a:tblGrid>
              <a:tr h="536878">
                <a:tc>
                  <a:txBody>
                    <a:bodyPr/>
                    <a:lstStyle/>
                    <a:p>
                      <a:pPr>
                        <a:lnSpc>
                          <a:spcPct val="150000"/>
                        </a:lnSpc>
                        <a:spcAft>
                          <a:spcPts val="0"/>
                        </a:spcAft>
                      </a:pPr>
                      <a:r>
                        <a:rPr lang="en-US" sz="1800" dirty="0" err="1">
                          <a:ln>
                            <a:noFill/>
                          </a:ln>
                          <a:effectLst/>
                        </a:rPr>
                        <a:t>Điều</a:t>
                      </a:r>
                      <a:r>
                        <a:rPr lang="en-US" sz="1800" dirty="0">
                          <a:ln>
                            <a:noFill/>
                          </a:ln>
                          <a:effectLst/>
                        </a:rPr>
                        <a:t> </a:t>
                      </a:r>
                      <a:r>
                        <a:rPr lang="en-US" sz="1800" dirty="0" err="1">
                          <a:ln>
                            <a:noFill/>
                          </a:ln>
                          <a:effectLst/>
                        </a:rPr>
                        <a:t>kiện</a:t>
                      </a:r>
                      <a:r>
                        <a:rPr lang="en-US" sz="1800" dirty="0">
                          <a:ln>
                            <a:noFill/>
                          </a:ln>
                          <a:effectLst/>
                        </a:rPr>
                        <a:t> </a:t>
                      </a:r>
                      <a:r>
                        <a:rPr lang="en-US" sz="1800" dirty="0" err="1">
                          <a:ln>
                            <a:noFill/>
                          </a:ln>
                          <a:effectLst/>
                        </a:rPr>
                        <a:t>sau</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nSpc>
                          <a:spcPct val="150000"/>
                        </a:lnSpc>
                        <a:spcAft>
                          <a:spcPts val="0"/>
                        </a:spcAft>
                      </a:pPr>
                      <a:r>
                        <a:rPr lang="en-US" sz="1800">
                          <a:ln>
                            <a:noFill/>
                          </a:ln>
                          <a:effectLst/>
                        </a:rPr>
                        <a:t>Quay về trang chủ hệ thống khi chưa đăng nhập</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169738966"/>
                  </a:ext>
                </a:extLst>
              </a:tr>
              <a:tr h="474073">
                <a:tc rowSpan="2">
                  <a:txBody>
                    <a:bodyPr/>
                    <a:lstStyle/>
                    <a:p>
                      <a:pPr>
                        <a:lnSpc>
                          <a:spcPct val="150000"/>
                        </a:lnSpc>
                        <a:spcAft>
                          <a:spcPts val="0"/>
                        </a:spcAft>
                      </a:pPr>
                      <a:r>
                        <a:rPr lang="en-US" sz="1800" dirty="0" err="1">
                          <a:ln>
                            <a:noFill/>
                          </a:ln>
                          <a:effectLst/>
                        </a:rPr>
                        <a:t>Luồng</a:t>
                      </a:r>
                      <a:r>
                        <a:rPr lang="en-US" sz="1800" dirty="0">
                          <a:ln>
                            <a:noFill/>
                          </a:ln>
                          <a:effectLst/>
                        </a:rPr>
                        <a:t> </a:t>
                      </a:r>
                      <a:r>
                        <a:rPr lang="en-US" sz="1800" dirty="0" err="1">
                          <a:ln>
                            <a:noFill/>
                          </a:ln>
                          <a:effectLst/>
                        </a:rPr>
                        <a:t>sự</a:t>
                      </a:r>
                      <a:r>
                        <a:rPr lang="en-US" sz="1800" dirty="0">
                          <a:ln>
                            <a:noFill/>
                          </a:ln>
                          <a:effectLst/>
                        </a:rPr>
                        <a:t> </a:t>
                      </a:r>
                      <a:r>
                        <a:rPr lang="en-US" sz="1800" dirty="0" err="1">
                          <a:ln>
                            <a:noFill/>
                          </a:ln>
                          <a:effectLst/>
                        </a:rPr>
                        <a:t>kiện</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1592580" algn="l"/>
                        </a:tabLst>
                      </a:pPr>
                      <a:r>
                        <a:rPr lang="en-US" sz="1800">
                          <a:ln>
                            <a:noFill/>
                          </a:ln>
                          <a:effectLst/>
                        </a:rPr>
                        <a:t>Tác nhân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a:ln>
                            <a:noFill/>
                          </a:ln>
                          <a:effectLst/>
                        </a:rPr>
                        <a:t>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26766856"/>
                  </a:ext>
                </a:extLst>
              </a:tr>
              <a:tr h="3253680">
                <a:tc vMerge="1">
                  <a:txBody>
                    <a:bodyPr/>
                    <a:lstStyle/>
                    <a:p>
                      <a:endParaRPr lang="en-US"/>
                    </a:p>
                  </a:txBody>
                  <a:tcPr/>
                </a:tc>
                <a:tc>
                  <a:txBody>
                    <a:bodyPr/>
                    <a:lstStyle/>
                    <a:p>
                      <a:pPr>
                        <a:lnSpc>
                          <a:spcPct val="150000"/>
                        </a:lnSpc>
                        <a:spcAft>
                          <a:spcPts val="0"/>
                        </a:spcAft>
                      </a:pPr>
                      <a:r>
                        <a:rPr lang="en-US" sz="1800">
                          <a:ln>
                            <a:noFill/>
                          </a:ln>
                          <a:effectLst/>
                        </a:rPr>
                        <a:t>1.Người dùng nhất nút đăng xuất.</a:t>
                      </a:r>
                      <a:endParaRPr lang="en-US" sz="1800">
                        <a:effectLst/>
                      </a:endParaRPr>
                    </a:p>
                    <a:p>
                      <a:pPr>
                        <a:lnSpc>
                          <a:spcPct val="150000"/>
                        </a:lnSpc>
                        <a:spcAft>
                          <a:spcPts val="0"/>
                        </a:spcAft>
                      </a:pPr>
                      <a:r>
                        <a:rPr lang="en-US" sz="1800">
                          <a:ln>
                            <a:noFill/>
                          </a:ln>
                          <a:effectLst/>
                        </a:rPr>
                        <a:t> </a:t>
                      </a:r>
                      <a:endParaRPr lang="en-US" sz="1800">
                        <a:effectLst/>
                      </a:endParaRPr>
                    </a:p>
                    <a:p>
                      <a:pPr>
                        <a:lnSpc>
                          <a:spcPct val="150000"/>
                        </a:lnSpc>
                        <a:spcAft>
                          <a:spcPts val="0"/>
                        </a:spcAft>
                      </a:pPr>
                      <a:r>
                        <a:rPr lang="en-US" sz="1800">
                          <a:ln>
                            <a:noFill/>
                          </a:ln>
                          <a:effectLst/>
                        </a:rPr>
                        <a:t> </a:t>
                      </a:r>
                      <a:endParaRPr lang="en-US" sz="1800">
                        <a:effectLst/>
                      </a:endParaRPr>
                    </a:p>
                    <a:p>
                      <a:pPr>
                        <a:lnSpc>
                          <a:spcPct val="150000"/>
                        </a:lnSpc>
                        <a:spcAft>
                          <a:spcPts val="0"/>
                        </a:spcAft>
                      </a:pPr>
                      <a:r>
                        <a:rPr lang="en-US" sz="1800">
                          <a:effectLst/>
                        </a:rPr>
                        <a: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1.1 Hệ thống hiển thị thông báo xác nhận đăng xuất. Nếu chọn “YES”, đăng xuất tài khoản khỏi phiên bản đăng nhập. Xoá các cookie liên quan. Nếu chọn “NO”, giữ nguyên phiên bản đăng nhập.</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42491703"/>
                  </a:ext>
                </a:extLst>
              </a:tr>
              <a:tr h="628045">
                <a:tc>
                  <a:txBody>
                    <a:bodyPr/>
                    <a:lstStyle/>
                    <a:p>
                      <a:pPr>
                        <a:lnSpc>
                          <a:spcPct val="150000"/>
                        </a:lnSpc>
                        <a:spcAft>
                          <a:spcPts val="0"/>
                        </a:spcAft>
                      </a:pPr>
                      <a:r>
                        <a:rPr lang="en-US" sz="1800">
                          <a:ln>
                            <a:noFill/>
                          </a:ln>
                          <a:effectLst/>
                        </a:rPr>
                        <a:t>Ngoại lệ</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spcAft>
                          <a:spcPts val="0"/>
                        </a:spcAft>
                      </a:pPr>
                      <a:r>
                        <a:rPr lang="en-US" sz="1800" dirty="0">
                          <a:effectLst/>
                        </a:rPr>
                        <a:t> </a:t>
                      </a:r>
                      <a:r>
                        <a:rPr lang="en-US" sz="1800" dirty="0" err="1" smtClean="0">
                          <a:effectLst/>
                        </a:rPr>
                        <a:t>Không</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4054265520"/>
                  </a:ext>
                </a:extLst>
              </a:tr>
            </a:tbl>
          </a:graphicData>
        </a:graphic>
      </p:graphicFrame>
    </p:spTree>
    <p:extLst>
      <p:ext uri="{BB962C8B-B14F-4D97-AF65-F5344CB8AC3E}">
        <p14:creationId xmlns:p14="http://schemas.microsoft.com/office/powerpoint/2010/main" val="8685240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p:nvPr/>
        </p:nvSpPr>
        <p:spPr>
          <a:xfrm>
            <a:off x="1752600" y="76200"/>
            <a:ext cx="3982180" cy="7386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3.2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Đặc</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tả</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sơ</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đồ</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Usecase</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p>
        </p:txBody>
      </p:sp>
      <p:sp>
        <p:nvSpPr>
          <p:cNvPr id="8" name="Rectangle 7"/>
          <p:cNvSpPr/>
          <p:nvPr/>
        </p:nvSpPr>
        <p:spPr>
          <a:xfrm>
            <a:off x="1600200" y="990600"/>
            <a:ext cx="3926075" cy="553998"/>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3.2.3 UC03:</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Phân</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quyền</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nhân</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viên</a:t>
            </a:r>
            <a:endParaRPr kumimoji="0" lang="en-US" sz="2000" b="1" i="1"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1767159014"/>
              </p:ext>
            </p:extLst>
          </p:nvPr>
        </p:nvGraphicFramePr>
        <p:xfrm>
          <a:off x="0" y="1752601"/>
          <a:ext cx="9144000" cy="5105401"/>
        </p:xfrm>
        <a:graphic>
          <a:graphicData uri="http://schemas.openxmlformats.org/drawingml/2006/table">
            <a:tbl>
              <a:tblPr firstRow="1" firstCol="1" bandRow="1">
                <a:tableStyleId>{5C22544A-7EE6-4342-B048-85BDC9FD1C3A}</a:tableStyleId>
              </a:tblPr>
              <a:tblGrid>
                <a:gridCol w="2129692">
                  <a:extLst>
                    <a:ext uri="{9D8B030D-6E8A-4147-A177-3AD203B41FA5}">
                      <a16:colId xmlns:a16="http://schemas.microsoft.com/office/drawing/2014/main" val="1794716467"/>
                    </a:ext>
                  </a:extLst>
                </a:gridCol>
                <a:gridCol w="7014308">
                  <a:extLst>
                    <a:ext uri="{9D8B030D-6E8A-4147-A177-3AD203B41FA5}">
                      <a16:colId xmlns:a16="http://schemas.microsoft.com/office/drawing/2014/main" val="3711751719"/>
                    </a:ext>
                  </a:extLst>
                </a:gridCol>
              </a:tblGrid>
              <a:tr h="715796">
                <a:tc>
                  <a:txBody>
                    <a:bodyPr/>
                    <a:lstStyle/>
                    <a:p>
                      <a:pPr>
                        <a:lnSpc>
                          <a:spcPct val="150000"/>
                        </a:lnSpc>
                        <a:spcAft>
                          <a:spcPts val="0"/>
                        </a:spcAft>
                      </a:pPr>
                      <a:r>
                        <a:rPr lang="en-US" sz="1800">
                          <a:ln>
                            <a:noFill/>
                          </a:ln>
                          <a:effectLst/>
                        </a:rPr>
                        <a:t>Tên usecase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Phân quyền nhân viên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9035845"/>
                  </a:ext>
                </a:extLst>
              </a:tr>
              <a:tr h="715796">
                <a:tc>
                  <a:txBody>
                    <a:bodyPr/>
                    <a:lstStyle/>
                    <a:p>
                      <a:pPr>
                        <a:lnSpc>
                          <a:spcPct val="150000"/>
                        </a:lnSpc>
                        <a:spcAft>
                          <a:spcPts val="0"/>
                        </a:spcAft>
                      </a:pPr>
                      <a:r>
                        <a:rPr lang="en-US" sz="1800" dirty="0" err="1">
                          <a:ln>
                            <a:noFill/>
                          </a:ln>
                          <a:effectLst/>
                        </a:rPr>
                        <a:t>Ngữ</a:t>
                      </a:r>
                      <a:r>
                        <a:rPr lang="en-US" sz="1800" dirty="0">
                          <a:ln>
                            <a:noFill/>
                          </a:ln>
                          <a:effectLst/>
                        </a:rPr>
                        <a:t> </a:t>
                      </a:r>
                      <a:r>
                        <a:rPr lang="en-US" sz="1800" dirty="0" err="1">
                          <a:ln>
                            <a:noFill/>
                          </a:ln>
                          <a:effectLst/>
                        </a:rPr>
                        <a:t>cảnh</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Có nhân viên mới xin vào làm việc hoặc thăng chức cho nhân viên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68504593"/>
                  </a:ext>
                </a:extLst>
              </a:tr>
              <a:tr h="715796">
                <a:tc>
                  <a:txBody>
                    <a:bodyPr/>
                    <a:lstStyle/>
                    <a:p>
                      <a:pPr>
                        <a:lnSpc>
                          <a:spcPct val="150000"/>
                        </a:lnSpc>
                        <a:spcAft>
                          <a:spcPts val="0"/>
                        </a:spcAft>
                      </a:pPr>
                      <a:r>
                        <a:rPr lang="en-US" sz="1800">
                          <a:ln>
                            <a:noFill/>
                          </a:ln>
                          <a:effectLst/>
                        </a:rPr>
                        <a:t>Sự kiện kích hoạt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Nhấn nút “phân quyền”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46053883"/>
                  </a:ext>
                </a:extLst>
              </a:tr>
              <a:tr h="1526421">
                <a:tc>
                  <a:txBody>
                    <a:bodyPr/>
                    <a:lstStyle/>
                    <a:p>
                      <a:pPr>
                        <a:lnSpc>
                          <a:spcPct val="150000"/>
                        </a:lnSpc>
                        <a:spcAft>
                          <a:spcPts val="0"/>
                        </a:spcAft>
                      </a:pPr>
                      <a:r>
                        <a:rPr lang="en-US" sz="1800">
                          <a:ln>
                            <a:noFill/>
                          </a:ln>
                          <a:effectLst/>
                        </a:rPr>
                        <a:t>Mô tả</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Admin vào hệ thống, nhấn nút “phân quyền” điều chỉnh nhân viên có thể sử dụng chức năng trong 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68921465"/>
                  </a:ext>
                </a:extLst>
              </a:tr>
              <a:tr h="715796">
                <a:tc>
                  <a:txBody>
                    <a:bodyPr/>
                    <a:lstStyle/>
                    <a:p>
                      <a:pPr>
                        <a:lnSpc>
                          <a:spcPct val="150000"/>
                        </a:lnSpc>
                        <a:spcAft>
                          <a:spcPts val="0"/>
                        </a:spcAft>
                      </a:pPr>
                      <a:r>
                        <a:rPr lang="en-US" sz="1800">
                          <a:ln>
                            <a:noFill/>
                          </a:ln>
                          <a:effectLst/>
                        </a:rPr>
                        <a:t>Tác nhân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Admin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36698224"/>
                  </a:ext>
                </a:extLst>
              </a:tr>
              <a:tr h="715796">
                <a:tc>
                  <a:txBody>
                    <a:bodyPr/>
                    <a:lstStyle/>
                    <a:p>
                      <a:pPr>
                        <a:lnSpc>
                          <a:spcPct val="150000"/>
                        </a:lnSpc>
                        <a:spcAft>
                          <a:spcPts val="0"/>
                        </a:spcAft>
                      </a:pPr>
                      <a:r>
                        <a:rPr lang="en-US" sz="1800">
                          <a:ln>
                            <a:noFill/>
                          </a:ln>
                          <a:effectLst/>
                        </a:rPr>
                        <a:t>Bên liên quan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dirty="0" err="1">
                          <a:ln>
                            <a:noFill/>
                          </a:ln>
                          <a:effectLst/>
                        </a:rPr>
                        <a:t>Quản</a:t>
                      </a:r>
                      <a:r>
                        <a:rPr lang="en-US" sz="1800" dirty="0">
                          <a:ln>
                            <a:noFill/>
                          </a:ln>
                          <a:effectLst/>
                        </a:rPr>
                        <a:t> </a:t>
                      </a:r>
                      <a:r>
                        <a:rPr lang="en-US" sz="1800" dirty="0" err="1">
                          <a:ln>
                            <a:noFill/>
                          </a:ln>
                          <a:effectLst/>
                        </a:rPr>
                        <a:t>lý</a:t>
                      </a:r>
                      <a:r>
                        <a:rPr lang="en-US" sz="1800" dirty="0">
                          <a:ln>
                            <a:noFill/>
                          </a:ln>
                          <a:effectLst/>
                        </a:rPr>
                        <a:t>, </a:t>
                      </a:r>
                      <a:r>
                        <a:rPr lang="en-US" sz="1800" dirty="0" err="1">
                          <a:ln>
                            <a:noFill/>
                          </a:ln>
                          <a:effectLst/>
                        </a:rPr>
                        <a:t>nhân</a:t>
                      </a:r>
                      <a:r>
                        <a:rPr lang="en-US" sz="1800" dirty="0">
                          <a:ln>
                            <a:noFill/>
                          </a:ln>
                          <a:effectLst/>
                        </a:rPr>
                        <a:t> </a:t>
                      </a:r>
                      <a:r>
                        <a:rPr lang="en-US" sz="1800" dirty="0" err="1">
                          <a:ln>
                            <a:noFill/>
                          </a:ln>
                          <a:effectLst/>
                        </a:rPr>
                        <a:t>viên</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1879539"/>
                  </a:ext>
                </a:extLst>
              </a:tr>
            </a:tbl>
          </a:graphicData>
        </a:graphic>
      </p:graphicFrame>
    </p:spTree>
    <p:extLst>
      <p:ext uri="{BB962C8B-B14F-4D97-AF65-F5344CB8AC3E}">
        <p14:creationId xmlns:p14="http://schemas.microsoft.com/office/powerpoint/2010/main" val="100377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36"/>
            <a:ext cx="7467600" cy="1143000"/>
          </a:xfrm>
        </p:spPr>
        <p:txBody>
          <a:bodyPr>
            <a:noAutofit/>
          </a:bodyPr>
          <a:lstStyle/>
          <a:p>
            <a:r>
              <a:rPr lang="vi-VN" sz="3600" b="1" dirty="0">
                <a:ln w="0"/>
              </a:rPr>
              <a:t>CẤU TRÚC BÀI THUYẾT TRÌNH</a:t>
            </a:r>
            <a:endParaRPr lang="en-US" sz="3600" b="1" dirty="0">
              <a:ln w="0"/>
            </a:endParaRPr>
          </a:p>
        </p:txBody>
      </p:sp>
      <p:sp>
        <p:nvSpPr>
          <p:cNvPr id="5" name="Slide Number Placeholder 4"/>
          <p:cNvSpPr>
            <a:spLocks noGrp="1"/>
          </p:cNvSpPr>
          <p:nvPr>
            <p:ph type="sldNum" sz="quarter" idx="12"/>
          </p:nvPr>
        </p:nvSpPr>
        <p:spPr/>
        <p:txBody>
          <a:bodyPr/>
          <a:lstStyle/>
          <a:p>
            <a:fld id="{26207E2D-7733-4100-9829-4094BD74F94F}" type="slidenum">
              <a:rPr lang="en-US" smtClean="0"/>
              <a:t>3</a:t>
            </a:fld>
            <a:endParaRPr lang="en-US"/>
          </a:p>
        </p:txBody>
      </p:sp>
      <p:graphicFrame>
        <p:nvGraphicFramePr>
          <p:cNvPr id="7" name="Diagram 6"/>
          <p:cNvGraphicFramePr/>
          <p:nvPr>
            <p:extLst>
              <p:ext uri="{D42A27DB-BD31-4B8C-83A1-F6EECF244321}">
                <p14:modId xmlns:p14="http://schemas.microsoft.com/office/powerpoint/2010/main" val="1262091072"/>
              </p:ext>
            </p:extLst>
          </p:nvPr>
        </p:nvGraphicFramePr>
        <p:xfrm>
          <a:off x="304800" y="1066799"/>
          <a:ext cx="8686800" cy="5654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80205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p:nvPr/>
        </p:nvSpPr>
        <p:spPr>
          <a:xfrm>
            <a:off x="1752600" y="76200"/>
            <a:ext cx="3982180" cy="7386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3.2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Đặc</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tả</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sơ</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đồ</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Usecase</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p>
        </p:txBody>
      </p:sp>
      <p:sp>
        <p:nvSpPr>
          <p:cNvPr id="8" name="Rectangle 7"/>
          <p:cNvSpPr/>
          <p:nvPr/>
        </p:nvSpPr>
        <p:spPr>
          <a:xfrm>
            <a:off x="1600200" y="990600"/>
            <a:ext cx="3926075" cy="553998"/>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3.2.3 UC03: </a:t>
            </a:r>
            <a:r>
              <a:rPr kumimoji="0" lang="en-US" sz="2000" b="1" i="1" u="none" strike="noStrike" kern="1200" cap="none" spc="0" normalizeH="0" baseline="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Phân</a:t>
            </a: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baseline="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quyền</a:t>
            </a: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baseline="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nhân</a:t>
            </a: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baseline="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viên</a:t>
            </a:r>
            <a:endParaRPr kumimoji="0" lang="en-US" sz="2000" b="1" i="1"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3" name="Table 2"/>
          <p:cNvGraphicFramePr>
            <a:graphicFrameLocks noGrp="1"/>
          </p:cNvGraphicFramePr>
          <p:nvPr>
            <p:extLst>
              <p:ext uri="{D42A27DB-BD31-4B8C-83A1-F6EECF244321}">
                <p14:modId xmlns:p14="http://schemas.microsoft.com/office/powerpoint/2010/main" val="21738652"/>
              </p:ext>
            </p:extLst>
          </p:nvPr>
        </p:nvGraphicFramePr>
        <p:xfrm>
          <a:off x="-2" y="1811179"/>
          <a:ext cx="9144001" cy="5048844"/>
        </p:xfrm>
        <a:graphic>
          <a:graphicData uri="http://schemas.openxmlformats.org/drawingml/2006/table">
            <a:tbl>
              <a:tblPr firstRow="1" firstCol="1" bandRow="1">
                <a:tableStyleId>{5C22544A-7EE6-4342-B048-85BDC9FD1C3A}</a:tableStyleId>
              </a:tblPr>
              <a:tblGrid>
                <a:gridCol w="3069433">
                  <a:extLst>
                    <a:ext uri="{9D8B030D-6E8A-4147-A177-3AD203B41FA5}">
                      <a16:colId xmlns:a16="http://schemas.microsoft.com/office/drawing/2014/main" val="2813941318"/>
                    </a:ext>
                  </a:extLst>
                </a:gridCol>
                <a:gridCol w="3069433">
                  <a:extLst>
                    <a:ext uri="{9D8B030D-6E8A-4147-A177-3AD203B41FA5}">
                      <a16:colId xmlns:a16="http://schemas.microsoft.com/office/drawing/2014/main" val="2540707879"/>
                    </a:ext>
                  </a:extLst>
                </a:gridCol>
                <a:gridCol w="3005135">
                  <a:extLst>
                    <a:ext uri="{9D8B030D-6E8A-4147-A177-3AD203B41FA5}">
                      <a16:colId xmlns:a16="http://schemas.microsoft.com/office/drawing/2014/main" val="652839432"/>
                    </a:ext>
                  </a:extLst>
                </a:gridCol>
              </a:tblGrid>
              <a:tr h="642663">
                <a:tc>
                  <a:txBody>
                    <a:bodyPr/>
                    <a:lstStyle/>
                    <a:p>
                      <a:pPr>
                        <a:lnSpc>
                          <a:spcPct val="150000"/>
                        </a:lnSpc>
                        <a:spcAft>
                          <a:spcPts val="0"/>
                        </a:spcAft>
                      </a:pPr>
                      <a:r>
                        <a:rPr lang="en-US" sz="1800">
                          <a:ln>
                            <a:noFill/>
                          </a:ln>
                          <a:effectLst/>
                        </a:rPr>
                        <a:t>Điều kiện tiên quyết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nSpc>
                          <a:spcPct val="150000"/>
                        </a:lnSpc>
                        <a:spcAft>
                          <a:spcPts val="0"/>
                        </a:spcAft>
                      </a:pPr>
                      <a:r>
                        <a:rPr lang="en-US" sz="1800">
                          <a:ln>
                            <a:noFill/>
                          </a:ln>
                          <a:effectLst/>
                        </a:rPr>
                        <a:t>Đăng nhập thành công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712625299"/>
                  </a:ext>
                </a:extLst>
              </a:tr>
              <a:tr h="399810">
                <a:tc>
                  <a:txBody>
                    <a:bodyPr/>
                    <a:lstStyle/>
                    <a:p>
                      <a:pPr>
                        <a:lnSpc>
                          <a:spcPct val="150000"/>
                        </a:lnSpc>
                        <a:spcAft>
                          <a:spcPts val="0"/>
                        </a:spcAft>
                      </a:pPr>
                      <a:r>
                        <a:rPr lang="en-US" sz="1800">
                          <a:ln>
                            <a:noFill/>
                          </a:ln>
                          <a:effectLst/>
                        </a:rPr>
                        <a:t>Điều kiện sau</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nSpc>
                          <a:spcPct val="150000"/>
                        </a:lnSpc>
                        <a:spcAft>
                          <a:spcPts val="0"/>
                        </a:spcAft>
                      </a:pPr>
                      <a:r>
                        <a:rPr lang="en-US" sz="1800">
                          <a:ln>
                            <a:noFill/>
                          </a:ln>
                          <a:effectLst/>
                        </a:rPr>
                        <a:t>Nhân viên của công ty</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937501551"/>
                  </a:ext>
                </a:extLst>
              </a:tr>
              <a:tr h="365451">
                <a:tc rowSpan="2">
                  <a:txBody>
                    <a:bodyPr/>
                    <a:lstStyle/>
                    <a:p>
                      <a:pPr>
                        <a:lnSpc>
                          <a:spcPct val="150000"/>
                        </a:lnSpc>
                        <a:spcAft>
                          <a:spcPts val="0"/>
                        </a:spcAft>
                      </a:pPr>
                      <a:r>
                        <a:rPr lang="en-US" sz="1800">
                          <a:ln>
                            <a:noFill/>
                          </a:ln>
                          <a:effectLst/>
                        </a:rPr>
                        <a:t>Luồng sự kiện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tabLst>
                          <a:tab pos="1592580" algn="l"/>
                        </a:tabLst>
                      </a:pPr>
                      <a:r>
                        <a:rPr lang="en-US" sz="1800">
                          <a:ln>
                            <a:noFill/>
                          </a:ln>
                          <a:effectLst/>
                        </a:rPr>
                        <a:t>Tác nhân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a:ln>
                            <a:noFill/>
                          </a:ln>
                          <a:effectLst/>
                        </a:rPr>
                        <a:t>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8810726"/>
                  </a:ext>
                </a:extLst>
              </a:tr>
              <a:tr h="3225030">
                <a:tc vMerge="1">
                  <a:txBody>
                    <a:bodyPr/>
                    <a:lstStyle/>
                    <a:p>
                      <a:endParaRPr lang="en-US"/>
                    </a:p>
                  </a:txBody>
                  <a:tcPr/>
                </a:tc>
                <a:tc>
                  <a:txBody>
                    <a:bodyPr/>
                    <a:lstStyle/>
                    <a:p>
                      <a:pPr>
                        <a:lnSpc>
                          <a:spcPct val="150000"/>
                        </a:lnSpc>
                        <a:spcAft>
                          <a:spcPts val="0"/>
                        </a:spcAft>
                      </a:pPr>
                      <a:r>
                        <a:rPr lang="en-US" sz="1800" dirty="0">
                          <a:ln>
                            <a:noFill/>
                          </a:ln>
                          <a:effectLst/>
                        </a:rPr>
                        <a:t>1. </a:t>
                      </a:r>
                      <a:r>
                        <a:rPr lang="en-US" sz="1800" dirty="0" err="1">
                          <a:ln>
                            <a:noFill/>
                          </a:ln>
                          <a:effectLst/>
                        </a:rPr>
                        <a:t>Nhấn</a:t>
                      </a:r>
                      <a:r>
                        <a:rPr lang="en-US" sz="1800" dirty="0">
                          <a:ln>
                            <a:noFill/>
                          </a:ln>
                          <a:effectLst/>
                        </a:rPr>
                        <a:t> </a:t>
                      </a:r>
                      <a:r>
                        <a:rPr lang="en-US" sz="1800" dirty="0" err="1">
                          <a:ln>
                            <a:noFill/>
                          </a:ln>
                          <a:effectLst/>
                        </a:rPr>
                        <a:t>nút</a:t>
                      </a:r>
                      <a:r>
                        <a:rPr lang="en-US" sz="1800" dirty="0">
                          <a:ln>
                            <a:noFill/>
                          </a:ln>
                          <a:effectLst/>
                        </a:rPr>
                        <a:t> “</a:t>
                      </a:r>
                      <a:r>
                        <a:rPr lang="en-US" sz="1800" dirty="0" err="1">
                          <a:ln>
                            <a:noFill/>
                          </a:ln>
                          <a:effectLst/>
                        </a:rPr>
                        <a:t>phân</a:t>
                      </a:r>
                      <a:r>
                        <a:rPr lang="en-US" sz="1800" dirty="0">
                          <a:ln>
                            <a:noFill/>
                          </a:ln>
                          <a:effectLst/>
                        </a:rPr>
                        <a:t> </a:t>
                      </a:r>
                      <a:r>
                        <a:rPr lang="en-US" sz="1800" dirty="0" err="1">
                          <a:ln>
                            <a:noFill/>
                          </a:ln>
                          <a:effectLst/>
                        </a:rPr>
                        <a:t>quyền</a:t>
                      </a:r>
                      <a:r>
                        <a:rPr lang="en-US" sz="1800" dirty="0">
                          <a:ln>
                            <a:noFill/>
                          </a:ln>
                          <a:effectLst/>
                        </a:rPr>
                        <a:t>”.</a:t>
                      </a:r>
                      <a:endParaRPr lang="en-US" sz="1800" dirty="0">
                        <a:effectLst/>
                      </a:endParaRPr>
                    </a:p>
                    <a:p>
                      <a:pPr>
                        <a:lnSpc>
                          <a:spcPct val="150000"/>
                        </a:lnSpc>
                        <a:spcAft>
                          <a:spcPts val="0"/>
                        </a:spcAft>
                      </a:pPr>
                      <a:r>
                        <a:rPr lang="en-US" sz="1800" dirty="0">
                          <a:ln>
                            <a:noFill/>
                          </a:ln>
                          <a:effectLst/>
                        </a:rPr>
                        <a:t> </a:t>
                      </a:r>
                      <a:endParaRPr lang="en-US" sz="1800" dirty="0">
                        <a:effectLst/>
                      </a:endParaRPr>
                    </a:p>
                    <a:p>
                      <a:pPr>
                        <a:lnSpc>
                          <a:spcPct val="150000"/>
                        </a:lnSpc>
                        <a:spcAft>
                          <a:spcPts val="0"/>
                        </a:spcAft>
                      </a:pPr>
                      <a:r>
                        <a:rPr lang="en-US" sz="1800" dirty="0">
                          <a:ln>
                            <a:noFill/>
                          </a:ln>
                          <a:effectLst/>
                        </a:rPr>
                        <a:t>2. </a:t>
                      </a:r>
                      <a:r>
                        <a:rPr lang="en-US" sz="1800" dirty="0" err="1">
                          <a:ln>
                            <a:noFill/>
                          </a:ln>
                          <a:effectLst/>
                        </a:rPr>
                        <a:t>Nhấn</a:t>
                      </a:r>
                      <a:r>
                        <a:rPr lang="en-US" sz="1800" dirty="0">
                          <a:ln>
                            <a:noFill/>
                          </a:ln>
                          <a:effectLst/>
                        </a:rPr>
                        <a:t> </a:t>
                      </a:r>
                      <a:r>
                        <a:rPr lang="en-US" sz="1800" dirty="0" err="1">
                          <a:ln>
                            <a:noFill/>
                          </a:ln>
                          <a:effectLst/>
                        </a:rPr>
                        <a:t>vào</a:t>
                      </a:r>
                      <a:r>
                        <a:rPr lang="en-US" sz="1800" dirty="0">
                          <a:ln>
                            <a:noFill/>
                          </a:ln>
                          <a:effectLst/>
                        </a:rPr>
                        <a:t> </a:t>
                      </a:r>
                      <a:r>
                        <a:rPr lang="en-US" sz="1800" dirty="0" err="1">
                          <a:ln>
                            <a:noFill/>
                          </a:ln>
                          <a:effectLst/>
                        </a:rPr>
                        <a:t>nhân</a:t>
                      </a:r>
                      <a:r>
                        <a:rPr lang="en-US" sz="1800" dirty="0">
                          <a:ln>
                            <a:noFill/>
                          </a:ln>
                          <a:effectLst/>
                        </a:rPr>
                        <a:t> </a:t>
                      </a:r>
                      <a:r>
                        <a:rPr lang="en-US" sz="1800" dirty="0" err="1">
                          <a:ln>
                            <a:noFill/>
                          </a:ln>
                          <a:effectLst/>
                        </a:rPr>
                        <a:t>viên</a:t>
                      </a:r>
                      <a:r>
                        <a:rPr lang="en-US" sz="1800" dirty="0">
                          <a:ln>
                            <a:noFill/>
                          </a:ln>
                          <a:effectLst/>
                        </a:rPr>
                        <a:t> </a:t>
                      </a:r>
                      <a:r>
                        <a:rPr lang="en-US" sz="1800" dirty="0" err="1">
                          <a:ln>
                            <a:noFill/>
                          </a:ln>
                          <a:effectLst/>
                        </a:rPr>
                        <a:t>và</a:t>
                      </a:r>
                      <a:r>
                        <a:rPr lang="en-US" sz="1800" dirty="0">
                          <a:ln>
                            <a:noFill/>
                          </a:ln>
                          <a:effectLst/>
                        </a:rPr>
                        <a:t> </a:t>
                      </a:r>
                      <a:r>
                        <a:rPr lang="en-US" sz="1800" dirty="0" err="1">
                          <a:ln>
                            <a:noFill/>
                          </a:ln>
                          <a:effectLst/>
                        </a:rPr>
                        <a:t>điều</a:t>
                      </a:r>
                      <a:r>
                        <a:rPr lang="en-US" sz="1800" dirty="0">
                          <a:ln>
                            <a:noFill/>
                          </a:ln>
                          <a:effectLst/>
                        </a:rPr>
                        <a:t> </a:t>
                      </a:r>
                      <a:r>
                        <a:rPr lang="en-US" sz="1800" dirty="0" err="1">
                          <a:ln>
                            <a:noFill/>
                          </a:ln>
                          <a:effectLst/>
                        </a:rPr>
                        <a:t>chỉnh</a:t>
                      </a:r>
                      <a:r>
                        <a:rPr lang="en-US" sz="1800" dirty="0">
                          <a:ln>
                            <a:noFill/>
                          </a:ln>
                          <a:effectLst/>
                        </a:rPr>
                        <a:t> </a:t>
                      </a:r>
                      <a:r>
                        <a:rPr lang="en-US" sz="1800" dirty="0" err="1">
                          <a:ln>
                            <a:noFill/>
                          </a:ln>
                          <a:effectLst/>
                        </a:rPr>
                        <a:t>chức</a:t>
                      </a:r>
                      <a:r>
                        <a:rPr lang="en-US" sz="1800" dirty="0">
                          <a:ln>
                            <a:noFill/>
                          </a:ln>
                          <a:effectLst/>
                        </a:rPr>
                        <a:t> </a:t>
                      </a:r>
                      <a:r>
                        <a:rPr lang="en-US" sz="1800" dirty="0" err="1">
                          <a:ln>
                            <a:noFill/>
                          </a:ln>
                          <a:effectLst/>
                        </a:rPr>
                        <a:t>năng</a:t>
                      </a:r>
                      <a:r>
                        <a:rPr lang="en-US" sz="1800" dirty="0">
                          <a:ln>
                            <a:noFill/>
                          </a:ln>
                          <a:effectLst/>
                        </a:rPr>
                        <a:t> </a:t>
                      </a:r>
                      <a:r>
                        <a:rPr lang="en-US" sz="1800" dirty="0" err="1">
                          <a:ln>
                            <a:noFill/>
                          </a:ln>
                          <a:effectLst/>
                        </a:rPr>
                        <a:t>nhân</a:t>
                      </a:r>
                      <a:r>
                        <a:rPr lang="en-US" sz="1800" dirty="0">
                          <a:ln>
                            <a:noFill/>
                          </a:ln>
                          <a:effectLst/>
                        </a:rPr>
                        <a:t> </a:t>
                      </a:r>
                      <a:r>
                        <a:rPr lang="en-US" sz="1800" dirty="0" err="1">
                          <a:ln>
                            <a:noFill/>
                          </a:ln>
                          <a:effectLst/>
                        </a:rPr>
                        <a:t>viên</a:t>
                      </a:r>
                      <a:r>
                        <a:rPr lang="en-US" sz="1800" dirty="0">
                          <a:ln>
                            <a:noFill/>
                          </a:ln>
                          <a:effectLst/>
                        </a:rPr>
                        <a:t> </a:t>
                      </a:r>
                      <a:r>
                        <a:rPr lang="en-US" sz="1800" dirty="0" err="1">
                          <a:ln>
                            <a:noFill/>
                          </a:ln>
                          <a:effectLst/>
                        </a:rPr>
                        <a:t>đó</a:t>
                      </a:r>
                      <a:r>
                        <a:rPr lang="en-US" sz="1800" dirty="0">
                          <a:ln>
                            <a:noFill/>
                          </a:ln>
                          <a:effectLst/>
                        </a:rPr>
                        <a:t> </a:t>
                      </a:r>
                      <a:r>
                        <a:rPr lang="en-US" sz="1800" dirty="0" err="1">
                          <a:ln>
                            <a:noFill/>
                          </a:ln>
                          <a:effectLst/>
                        </a:rPr>
                        <a:t>có</a:t>
                      </a:r>
                      <a:r>
                        <a:rPr lang="en-US" sz="1800" dirty="0">
                          <a:ln>
                            <a:noFill/>
                          </a:ln>
                          <a:effectLst/>
                        </a:rPr>
                        <a:t> </a:t>
                      </a:r>
                      <a:r>
                        <a:rPr lang="en-US" sz="1800" dirty="0" err="1">
                          <a:ln>
                            <a:noFill/>
                          </a:ln>
                          <a:effectLst/>
                        </a:rPr>
                        <a:t>thể</a:t>
                      </a:r>
                      <a:r>
                        <a:rPr lang="en-US" sz="1800" dirty="0">
                          <a:ln>
                            <a:noFill/>
                          </a:ln>
                          <a:effectLst/>
                        </a:rPr>
                        <a:t> </a:t>
                      </a:r>
                      <a:r>
                        <a:rPr lang="en-US" sz="1800" dirty="0" err="1">
                          <a:ln>
                            <a:noFill/>
                          </a:ln>
                          <a:effectLst/>
                        </a:rPr>
                        <a:t>sử</a:t>
                      </a:r>
                      <a:r>
                        <a:rPr lang="en-US" sz="1800" dirty="0">
                          <a:ln>
                            <a:noFill/>
                          </a:ln>
                          <a:effectLst/>
                        </a:rPr>
                        <a:t> </a:t>
                      </a:r>
                      <a:r>
                        <a:rPr lang="en-US" sz="1800" dirty="0" err="1">
                          <a:ln>
                            <a:noFill/>
                          </a:ln>
                          <a:effectLst/>
                        </a:rPr>
                        <a:t>dụng</a:t>
                      </a:r>
                      <a:r>
                        <a:rPr lang="en-US" sz="1800" dirty="0">
                          <a:ln>
                            <a:noFill/>
                          </a:ln>
                          <a:effectLst/>
                        </a:rPr>
                        <a:t> </a:t>
                      </a:r>
                      <a:r>
                        <a:rPr lang="en-US" sz="1800" dirty="0" err="1">
                          <a:ln>
                            <a:noFill/>
                          </a:ln>
                          <a:effectLst/>
                        </a:rPr>
                        <a:t>trong</a:t>
                      </a:r>
                      <a:r>
                        <a:rPr lang="en-US" sz="1800" dirty="0">
                          <a:ln>
                            <a:noFill/>
                          </a:ln>
                          <a:effectLst/>
                        </a:rPr>
                        <a:t> </a:t>
                      </a:r>
                      <a:r>
                        <a:rPr lang="en-US" sz="1800" dirty="0" err="1">
                          <a:ln>
                            <a:noFill/>
                          </a:ln>
                          <a:effectLst/>
                        </a:rPr>
                        <a:t>hệ</a:t>
                      </a:r>
                      <a:r>
                        <a:rPr lang="en-US" sz="1800" dirty="0">
                          <a:ln>
                            <a:noFill/>
                          </a:ln>
                          <a:effectLst/>
                        </a:rPr>
                        <a:t> </a:t>
                      </a:r>
                      <a:r>
                        <a:rPr lang="en-US" sz="1800" dirty="0" err="1">
                          <a:ln>
                            <a:noFill/>
                          </a:ln>
                          <a:effectLst/>
                        </a:rPr>
                        <a:t>thống</a:t>
                      </a:r>
                      <a:r>
                        <a:rPr lang="en-US" sz="1800" dirty="0">
                          <a:ln>
                            <a:noFill/>
                          </a:ln>
                          <a:effectLst/>
                        </a:rPr>
                        <a:t>.</a:t>
                      </a:r>
                      <a:endParaRPr lang="en-US" sz="1800" dirty="0">
                        <a:effectLst/>
                      </a:endParaRPr>
                    </a:p>
                    <a:p>
                      <a:pPr>
                        <a:lnSpc>
                          <a:spcPct val="150000"/>
                        </a:lnSpc>
                        <a:spcAft>
                          <a:spcPts val="0"/>
                        </a:spcAft>
                      </a:pPr>
                      <a:r>
                        <a:rPr lang="en-US" sz="1800" dirty="0">
                          <a:ln>
                            <a:noFill/>
                          </a:ln>
                          <a:effectLst/>
                        </a:rPr>
                        <a:t>3. </a:t>
                      </a:r>
                      <a:r>
                        <a:rPr lang="en-US" sz="1800" dirty="0" err="1">
                          <a:ln>
                            <a:noFill/>
                          </a:ln>
                          <a:effectLst/>
                        </a:rPr>
                        <a:t>Nhấn</a:t>
                      </a:r>
                      <a:r>
                        <a:rPr lang="en-US" sz="1800" dirty="0">
                          <a:ln>
                            <a:noFill/>
                          </a:ln>
                          <a:effectLst/>
                        </a:rPr>
                        <a:t> “</a:t>
                      </a:r>
                      <a:r>
                        <a:rPr lang="en-US" sz="1800" dirty="0" err="1">
                          <a:ln>
                            <a:noFill/>
                          </a:ln>
                          <a:effectLst/>
                        </a:rPr>
                        <a:t>lưu</a:t>
                      </a:r>
                      <a:r>
                        <a:rPr lang="en-US" sz="1800" dirty="0">
                          <a:ln>
                            <a:noFill/>
                          </a:ln>
                          <a:effectLst/>
                        </a:rPr>
                        <a:t>”.</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0"/>
                        </a:spcAft>
                      </a:pPr>
                      <a:r>
                        <a:rPr lang="en-US" sz="1800">
                          <a:ln>
                            <a:noFill/>
                          </a:ln>
                          <a:effectLst/>
                        </a:rPr>
                        <a:t>1.1 Hiển thị giao diện danh sách nhân viên.</a:t>
                      </a:r>
                      <a:endParaRPr lang="en-US" sz="1800">
                        <a:effectLst/>
                      </a:endParaRPr>
                    </a:p>
                    <a:p>
                      <a:pPr>
                        <a:lnSpc>
                          <a:spcPct val="150000"/>
                        </a:lnSpc>
                        <a:spcAft>
                          <a:spcPts val="0"/>
                        </a:spcAft>
                      </a:pPr>
                      <a:r>
                        <a:rPr lang="en-US" sz="1800">
                          <a:ln>
                            <a:noFill/>
                          </a:ln>
                          <a:effectLst/>
                        </a:rPr>
                        <a:t>2.1 Chuyển sang giao diện nhân viên</a:t>
                      </a:r>
                      <a:endParaRPr lang="en-US" sz="1800">
                        <a:effectLst/>
                      </a:endParaRPr>
                    </a:p>
                    <a:p>
                      <a:pPr>
                        <a:lnSpc>
                          <a:spcPct val="150000"/>
                        </a:lnSpc>
                        <a:spcAft>
                          <a:spcPts val="0"/>
                        </a:spcAft>
                      </a:pPr>
                      <a:r>
                        <a:rPr lang="en-US" sz="1800">
                          <a:ln>
                            <a:noFill/>
                          </a:ln>
                          <a:effectLst/>
                        </a:rPr>
                        <a:t> </a:t>
                      </a:r>
                      <a:endParaRPr lang="en-US" sz="1800">
                        <a:effectLst/>
                      </a:endParaRPr>
                    </a:p>
                    <a:p>
                      <a:pPr>
                        <a:lnSpc>
                          <a:spcPct val="150000"/>
                        </a:lnSpc>
                        <a:spcAft>
                          <a:spcPts val="0"/>
                        </a:spcAft>
                      </a:pPr>
                      <a:r>
                        <a:rPr lang="en-US" sz="1800">
                          <a:ln>
                            <a:noFill/>
                          </a:ln>
                          <a:effectLst/>
                        </a:rPr>
                        <a:t>3.1 Cập nhật quyền nhân viên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90916686"/>
                  </a:ext>
                </a:extLst>
              </a:tr>
              <a:tr h="413866">
                <a:tc>
                  <a:txBody>
                    <a:bodyPr/>
                    <a:lstStyle/>
                    <a:p>
                      <a:pPr>
                        <a:lnSpc>
                          <a:spcPct val="150000"/>
                        </a:lnSpc>
                        <a:spcAft>
                          <a:spcPts val="0"/>
                        </a:spcAft>
                      </a:pPr>
                      <a:r>
                        <a:rPr lang="en-US" sz="1800">
                          <a:ln>
                            <a:noFill/>
                          </a:ln>
                          <a:effectLst/>
                        </a:rPr>
                        <a:t>Ngoại lệ</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spcAft>
                          <a:spcPts val="0"/>
                        </a:spcAft>
                      </a:pPr>
                      <a:r>
                        <a:rPr lang="en-US" sz="1800" dirty="0">
                          <a:effectLst/>
                        </a:rPr>
                        <a:t> </a:t>
                      </a:r>
                      <a:r>
                        <a:rPr lang="en-US" sz="1800" dirty="0" err="1" smtClean="0">
                          <a:effectLst/>
                        </a:rPr>
                        <a:t>Không</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660729864"/>
                  </a:ext>
                </a:extLst>
              </a:tr>
            </a:tbl>
          </a:graphicData>
        </a:graphic>
      </p:graphicFrame>
    </p:spTree>
    <p:extLst>
      <p:ext uri="{BB962C8B-B14F-4D97-AF65-F5344CB8AC3E}">
        <p14:creationId xmlns:p14="http://schemas.microsoft.com/office/powerpoint/2010/main" val="9680831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p:nvPr/>
        </p:nvSpPr>
        <p:spPr>
          <a:xfrm>
            <a:off x="1752600" y="76200"/>
            <a:ext cx="3982180" cy="7386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3.2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Đặc</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tả</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sơ</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đồ</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Usecase</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p>
        </p:txBody>
      </p:sp>
      <p:sp>
        <p:nvSpPr>
          <p:cNvPr id="8" name="Rectangle 7"/>
          <p:cNvSpPr/>
          <p:nvPr/>
        </p:nvSpPr>
        <p:spPr>
          <a:xfrm>
            <a:off x="1600200" y="990600"/>
            <a:ext cx="3424335" cy="553998"/>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3.2.4 UC12:</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Mua</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vé</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xem</a:t>
            </a:r>
            <a:r>
              <a:rPr kumimoji="0" lang="en-US" sz="2000" b="1" i="1" u="none" strike="noStrike" kern="1200" cap="none" spc="0" normalizeH="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phim</a:t>
            </a:r>
            <a:endParaRPr kumimoji="0" lang="en-US" sz="2000" b="1" i="1"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3885596758"/>
              </p:ext>
            </p:extLst>
          </p:nvPr>
        </p:nvGraphicFramePr>
        <p:xfrm>
          <a:off x="0" y="1720332"/>
          <a:ext cx="9144000" cy="5137667"/>
        </p:xfrm>
        <a:graphic>
          <a:graphicData uri="http://schemas.openxmlformats.org/drawingml/2006/table">
            <a:tbl>
              <a:tblPr firstRow="1" firstCol="1" bandRow="1">
                <a:tableStyleId>{5C22544A-7EE6-4342-B048-85BDC9FD1C3A}</a:tableStyleId>
              </a:tblPr>
              <a:tblGrid>
                <a:gridCol w="2129692">
                  <a:extLst>
                    <a:ext uri="{9D8B030D-6E8A-4147-A177-3AD203B41FA5}">
                      <a16:colId xmlns:a16="http://schemas.microsoft.com/office/drawing/2014/main" val="207194086"/>
                    </a:ext>
                  </a:extLst>
                </a:gridCol>
                <a:gridCol w="7014308">
                  <a:extLst>
                    <a:ext uri="{9D8B030D-6E8A-4147-A177-3AD203B41FA5}">
                      <a16:colId xmlns:a16="http://schemas.microsoft.com/office/drawing/2014/main" val="918531730"/>
                    </a:ext>
                  </a:extLst>
                </a:gridCol>
              </a:tblGrid>
              <a:tr h="498637">
                <a:tc>
                  <a:txBody>
                    <a:bodyPr/>
                    <a:lstStyle/>
                    <a:p>
                      <a:pPr>
                        <a:lnSpc>
                          <a:spcPct val="150000"/>
                        </a:lnSpc>
                        <a:spcAft>
                          <a:spcPts val="0"/>
                        </a:spcAft>
                      </a:pPr>
                      <a:r>
                        <a:rPr lang="en-US" sz="1800">
                          <a:ln>
                            <a:noFill/>
                          </a:ln>
                          <a:effectLst/>
                        </a:rPr>
                        <a:t>Tên usecase</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Mua vé xem phim</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16577225"/>
                  </a:ext>
                </a:extLst>
              </a:tr>
              <a:tr h="498637">
                <a:tc>
                  <a:txBody>
                    <a:bodyPr/>
                    <a:lstStyle/>
                    <a:p>
                      <a:pPr>
                        <a:lnSpc>
                          <a:spcPct val="150000"/>
                        </a:lnSpc>
                        <a:spcAft>
                          <a:spcPts val="0"/>
                        </a:spcAft>
                      </a:pPr>
                      <a:r>
                        <a:rPr lang="en-US" sz="1800">
                          <a:ln>
                            <a:noFill/>
                          </a:ln>
                          <a:effectLst/>
                        </a:rPr>
                        <a:t>Ngữ cảnh</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Khách hàng mua vé xem phim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85700671"/>
                  </a:ext>
                </a:extLst>
              </a:tr>
              <a:tr h="498637">
                <a:tc>
                  <a:txBody>
                    <a:bodyPr/>
                    <a:lstStyle/>
                    <a:p>
                      <a:pPr>
                        <a:lnSpc>
                          <a:spcPct val="150000"/>
                        </a:lnSpc>
                        <a:spcAft>
                          <a:spcPts val="0"/>
                        </a:spcAft>
                      </a:pPr>
                      <a:r>
                        <a:rPr lang="en-US" sz="1800">
                          <a:ln>
                            <a:noFill/>
                          </a:ln>
                          <a:effectLst/>
                        </a:rPr>
                        <a:t>Sự kiện kích hoạt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Sau khi tác nhân đăng nhập thành công.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73220704"/>
                  </a:ext>
                </a:extLst>
              </a:tr>
              <a:tr h="1600327">
                <a:tc>
                  <a:txBody>
                    <a:bodyPr/>
                    <a:lstStyle/>
                    <a:p>
                      <a:pPr>
                        <a:lnSpc>
                          <a:spcPct val="150000"/>
                        </a:lnSpc>
                        <a:spcAft>
                          <a:spcPts val="0"/>
                        </a:spcAft>
                      </a:pPr>
                      <a:r>
                        <a:rPr lang="en-US" sz="1800" dirty="0" err="1">
                          <a:ln>
                            <a:noFill/>
                          </a:ln>
                          <a:effectLst/>
                        </a:rPr>
                        <a:t>Mô</a:t>
                      </a:r>
                      <a:r>
                        <a:rPr lang="en-US" sz="1800" dirty="0">
                          <a:ln>
                            <a:noFill/>
                          </a:ln>
                          <a:effectLst/>
                        </a:rPr>
                        <a:t> </a:t>
                      </a:r>
                      <a:r>
                        <a:rPr lang="en-US" sz="1800" dirty="0" err="1">
                          <a:ln>
                            <a:noFill/>
                          </a:ln>
                          <a:effectLst/>
                        </a:rPr>
                        <a:t>tả</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Khi khách hàng đến rạp phim và mua vé tại quầy, nhân viên bán vé có thể điền thông tin khách hàng để tích điểm nếu khách hàng đó có thẻ thành viên.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12850773"/>
                  </a:ext>
                </a:extLst>
              </a:tr>
              <a:tr h="498637">
                <a:tc>
                  <a:txBody>
                    <a:bodyPr/>
                    <a:lstStyle/>
                    <a:p>
                      <a:pPr>
                        <a:lnSpc>
                          <a:spcPct val="150000"/>
                        </a:lnSpc>
                        <a:spcAft>
                          <a:spcPts val="0"/>
                        </a:spcAft>
                      </a:pPr>
                      <a:r>
                        <a:rPr lang="en-US" sz="1800">
                          <a:ln>
                            <a:noFill/>
                          </a:ln>
                          <a:effectLst/>
                        </a:rPr>
                        <a:t>Tác nhân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Nhân viên bán vé</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41767306"/>
                  </a:ext>
                </a:extLst>
              </a:tr>
              <a:tr h="498637">
                <a:tc>
                  <a:txBody>
                    <a:bodyPr/>
                    <a:lstStyle/>
                    <a:p>
                      <a:pPr>
                        <a:lnSpc>
                          <a:spcPct val="150000"/>
                        </a:lnSpc>
                        <a:spcAft>
                          <a:spcPts val="0"/>
                        </a:spcAft>
                      </a:pPr>
                      <a:r>
                        <a:rPr lang="en-US" sz="1800">
                          <a:ln>
                            <a:noFill/>
                          </a:ln>
                          <a:effectLst/>
                        </a:rPr>
                        <a:t>Bên liên quan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US" sz="1800" dirty="0">
                          <a:effectLst/>
                        </a:rPr>
                        <a:t> </a:t>
                      </a:r>
                      <a:r>
                        <a:rPr lang="en-US" sz="1800" dirty="0" err="1" smtClean="0">
                          <a:effectLst/>
                        </a:rPr>
                        <a:t>Không</a:t>
                      </a:r>
                      <a:r>
                        <a:rPr lang="en-US" sz="1800" baseline="0" dirty="0" smtClean="0">
                          <a:effectLst/>
                        </a:rPr>
                        <a:t> </a:t>
                      </a:r>
                      <a:r>
                        <a:rPr lang="en-US" sz="1800" baseline="0" dirty="0" err="1" smtClean="0">
                          <a:effectLst/>
                        </a:rPr>
                        <a:t>có</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79518248"/>
                  </a:ext>
                </a:extLst>
              </a:tr>
              <a:tr h="545518">
                <a:tc>
                  <a:txBody>
                    <a:bodyPr/>
                    <a:lstStyle/>
                    <a:p>
                      <a:pPr>
                        <a:lnSpc>
                          <a:spcPct val="150000"/>
                        </a:lnSpc>
                        <a:spcAft>
                          <a:spcPts val="0"/>
                        </a:spcAft>
                      </a:pPr>
                      <a:r>
                        <a:rPr lang="en-US" sz="1800">
                          <a:ln>
                            <a:noFill/>
                          </a:ln>
                          <a:effectLst/>
                        </a:rPr>
                        <a:t>Điều kiện tiên quyết</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Đăng nhập thành công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8539758"/>
                  </a:ext>
                </a:extLst>
              </a:tr>
              <a:tr h="498637">
                <a:tc>
                  <a:txBody>
                    <a:bodyPr/>
                    <a:lstStyle/>
                    <a:p>
                      <a:pPr>
                        <a:lnSpc>
                          <a:spcPct val="150000"/>
                        </a:lnSpc>
                        <a:spcAft>
                          <a:spcPts val="0"/>
                        </a:spcAft>
                      </a:pPr>
                      <a:r>
                        <a:rPr lang="en-US" sz="1800">
                          <a:ln>
                            <a:noFill/>
                          </a:ln>
                          <a:effectLst/>
                        </a:rPr>
                        <a:t>Điều kiện sau</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US" sz="1800" dirty="0">
                          <a:effectLst/>
                        </a:rPr>
                        <a:t> </a:t>
                      </a:r>
                      <a:r>
                        <a:rPr lang="en-US" sz="1800" dirty="0" err="1" smtClean="0">
                          <a:effectLst/>
                        </a:rPr>
                        <a:t>Gửi</a:t>
                      </a:r>
                      <a:r>
                        <a:rPr lang="en-US" sz="1800" baseline="0" dirty="0" smtClean="0">
                          <a:effectLst/>
                        </a:rPr>
                        <a:t> </a:t>
                      </a:r>
                      <a:r>
                        <a:rPr lang="en-US" sz="1800" baseline="0" dirty="0" err="1" smtClean="0">
                          <a:effectLst/>
                        </a:rPr>
                        <a:t>vé</a:t>
                      </a:r>
                      <a:r>
                        <a:rPr lang="en-US" sz="1800" baseline="0" dirty="0" smtClean="0">
                          <a:effectLst/>
                        </a:rPr>
                        <a:t> </a:t>
                      </a:r>
                      <a:r>
                        <a:rPr lang="en-US" sz="1800" baseline="0" dirty="0" err="1" smtClean="0">
                          <a:effectLst/>
                        </a:rPr>
                        <a:t>xem</a:t>
                      </a:r>
                      <a:r>
                        <a:rPr lang="en-US" sz="1800" baseline="0" dirty="0" smtClean="0">
                          <a:effectLst/>
                        </a:rPr>
                        <a:t> </a:t>
                      </a:r>
                      <a:r>
                        <a:rPr lang="en-US" sz="1800" baseline="0" dirty="0" err="1" smtClean="0">
                          <a:effectLst/>
                        </a:rPr>
                        <a:t>phim</a:t>
                      </a:r>
                      <a:r>
                        <a:rPr lang="en-US" sz="1800" baseline="0" dirty="0" smtClean="0">
                          <a:effectLst/>
                        </a:rPr>
                        <a:t> </a:t>
                      </a:r>
                      <a:r>
                        <a:rPr lang="en-US" sz="1800" baseline="0" dirty="0" err="1" smtClean="0">
                          <a:effectLst/>
                        </a:rPr>
                        <a:t>cho</a:t>
                      </a:r>
                      <a:r>
                        <a:rPr lang="en-US" sz="1800" baseline="0" dirty="0" smtClean="0">
                          <a:effectLst/>
                        </a:rPr>
                        <a:t> </a:t>
                      </a:r>
                      <a:r>
                        <a:rPr lang="en-US" sz="1800" baseline="0" dirty="0" err="1" smtClean="0">
                          <a:effectLst/>
                        </a:rPr>
                        <a:t>khách</a:t>
                      </a:r>
                      <a:r>
                        <a:rPr lang="en-US" sz="1800" baseline="0" dirty="0" smtClean="0">
                          <a:effectLst/>
                        </a:rPr>
                        <a:t> </a:t>
                      </a:r>
                      <a:r>
                        <a:rPr lang="en-US" sz="1800" baseline="0" dirty="0" err="1" smtClean="0">
                          <a:effectLst/>
                        </a:rPr>
                        <a:t>hàng</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05081634"/>
                  </a:ext>
                </a:extLst>
              </a:tr>
            </a:tbl>
          </a:graphicData>
        </a:graphic>
      </p:graphicFrame>
    </p:spTree>
    <p:extLst>
      <p:ext uri="{BB962C8B-B14F-4D97-AF65-F5344CB8AC3E}">
        <p14:creationId xmlns:p14="http://schemas.microsoft.com/office/powerpoint/2010/main" val="10569736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p:nvPr/>
        </p:nvSpPr>
        <p:spPr>
          <a:xfrm>
            <a:off x="1752600" y="76200"/>
            <a:ext cx="3982180" cy="7386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3.2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Đặc</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tả</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sơ</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đồ</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r>
              <a:rPr kumimoji="0" lang="en-US" sz="28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Usecase</a:t>
            </a:r>
            <a:r>
              <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mn-cs"/>
              </a:rPr>
              <a:t> </a:t>
            </a:r>
          </a:p>
        </p:txBody>
      </p:sp>
      <p:sp>
        <p:nvSpPr>
          <p:cNvPr id="8" name="Rectangle 7"/>
          <p:cNvSpPr/>
          <p:nvPr/>
        </p:nvSpPr>
        <p:spPr>
          <a:xfrm>
            <a:off x="1600200" y="990600"/>
            <a:ext cx="3424335" cy="553998"/>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tab pos="4050665" algn="ctr"/>
              </a:tabLst>
              <a:defRPr/>
            </a:pP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3.2.4 UC12: </a:t>
            </a:r>
            <a:r>
              <a:rPr kumimoji="0" lang="en-US" sz="2000" b="1" i="1" u="none" strike="noStrike" kern="1200" cap="none" spc="0" normalizeH="0" baseline="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Mua</a:t>
            </a: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baseline="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vé</a:t>
            </a: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baseline="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xem</a:t>
            </a:r>
            <a:r>
              <a:rPr kumimoji="0" lang="en-US" sz="2000" b="1" i="1" u="none" strike="noStrike" kern="1200" cap="none" spc="0" normalizeH="0" baseline="0" noProof="0" dirty="0" smtClean="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000" b="1" i="1" u="none" strike="noStrike" kern="1200" cap="none" spc="0" normalizeH="0" baseline="0" noProof="0" dirty="0" err="1" smtClean="0">
                <a:ln>
                  <a:noFill/>
                </a:ln>
                <a:solidFill>
                  <a:prstClr val="black"/>
                </a:solidFill>
                <a:effectLst/>
                <a:uLnTx/>
                <a:uFillTx/>
                <a:latin typeface="Times New Roman" panose="02020603050405020304" pitchFamily="18" charset="0"/>
                <a:ea typeface="Times New Roman" panose="02020603050405020304" pitchFamily="18" charset="0"/>
                <a:cs typeface="+mn-cs"/>
              </a:rPr>
              <a:t>phim</a:t>
            </a:r>
            <a:endParaRPr kumimoji="0" lang="en-US" sz="2000" b="1" i="1"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3" name="Table 2"/>
          <p:cNvGraphicFramePr>
            <a:graphicFrameLocks noGrp="1"/>
          </p:cNvGraphicFramePr>
          <p:nvPr>
            <p:extLst>
              <p:ext uri="{D42A27DB-BD31-4B8C-83A1-F6EECF244321}">
                <p14:modId xmlns:p14="http://schemas.microsoft.com/office/powerpoint/2010/main" val="3524458658"/>
              </p:ext>
            </p:extLst>
          </p:nvPr>
        </p:nvGraphicFramePr>
        <p:xfrm>
          <a:off x="12193" y="1608646"/>
          <a:ext cx="9131808" cy="5249354"/>
        </p:xfrm>
        <a:graphic>
          <a:graphicData uri="http://schemas.openxmlformats.org/drawingml/2006/table">
            <a:tbl>
              <a:tblPr firstRow="1" firstCol="1" bandRow="1">
                <a:tableStyleId>{5C22544A-7EE6-4342-B048-85BDC9FD1C3A}</a:tableStyleId>
              </a:tblPr>
              <a:tblGrid>
                <a:gridCol w="3065340">
                  <a:extLst>
                    <a:ext uri="{9D8B030D-6E8A-4147-A177-3AD203B41FA5}">
                      <a16:colId xmlns:a16="http://schemas.microsoft.com/office/drawing/2014/main" val="3331955789"/>
                    </a:ext>
                  </a:extLst>
                </a:gridCol>
                <a:gridCol w="3065340">
                  <a:extLst>
                    <a:ext uri="{9D8B030D-6E8A-4147-A177-3AD203B41FA5}">
                      <a16:colId xmlns:a16="http://schemas.microsoft.com/office/drawing/2014/main" val="2127128799"/>
                    </a:ext>
                  </a:extLst>
                </a:gridCol>
                <a:gridCol w="3001128">
                  <a:extLst>
                    <a:ext uri="{9D8B030D-6E8A-4147-A177-3AD203B41FA5}">
                      <a16:colId xmlns:a16="http://schemas.microsoft.com/office/drawing/2014/main" val="2096499938"/>
                    </a:ext>
                  </a:extLst>
                </a:gridCol>
              </a:tblGrid>
              <a:tr h="558800">
                <a:tc rowSpan="2">
                  <a:txBody>
                    <a:bodyPr/>
                    <a:lstStyle/>
                    <a:p>
                      <a:pPr>
                        <a:lnSpc>
                          <a:spcPct val="150000"/>
                        </a:lnSpc>
                        <a:spcAft>
                          <a:spcPts val="0"/>
                        </a:spcAft>
                      </a:pPr>
                      <a:r>
                        <a:rPr lang="en-US" sz="1800">
                          <a:ln>
                            <a:noFill/>
                          </a:ln>
                          <a:effectLst/>
                        </a:rPr>
                        <a:t>Luồng sự kiện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tabLst>
                          <a:tab pos="1592580" algn="l"/>
                        </a:tabLst>
                      </a:pPr>
                      <a:r>
                        <a:rPr lang="en-US" sz="1800">
                          <a:ln>
                            <a:noFill/>
                          </a:ln>
                          <a:effectLst/>
                        </a:rPr>
                        <a:t>Tác nhân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a:ln>
                            <a:noFill/>
                          </a:ln>
                          <a:effectLst/>
                        </a:rPr>
                        <a:t>Hệ thống</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97496258"/>
                  </a:ext>
                </a:extLst>
              </a:tr>
              <a:tr h="3911599">
                <a:tc vMerge="1">
                  <a:txBody>
                    <a:bodyPr/>
                    <a:lstStyle/>
                    <a:p>
                      <a:endParaRPr lang="en-US"/>
                    </a:p>
                  </a:txBody>
                  <a:tcPr/>
                </a:tc>
                <a:tc>
                  <a:txBody>
                    <a:bodyPr/>
                    <a:lstStyle/>
                    <a:p>
                      <a:pPr>
                        <a:lnSpc>
                          <a:spcPct val="150000"/>
                        </a:lnSpc>
                        <a:spcAft>
                          <a:spcPts val="0"/>
                        </a:spcAft>
                      </a:pPr>
                      <a:endParaRPr lang="en-US" sz="1800" dirty="0">
                        <a:effectLst/>
                      </a:endParaRPr>
                    </a:p>
                    <a:p>
                      <a:pPr>
                        <a:lnSpc>
                          <a:spcPct val="150000"/>
                        </a:lnSpc>
                        <a:spcAft>
                          <a:spcPts val="0"/>
                        </a:spcAft>
                      </a:pPr>
                      <a:r>
                        <a:rPr lang="en-US" sz="1800" dirty="0">
                          <a:ln>
                            <a:noFill/>
                          </a:ln>
                          <a:effectLst/>
                        </a:rPr>
                        <a:t> </a:t>
                      </a:r>
                      <a:endParaRPr lang="en-US" sz="1800" dirty="0">
                        <a:effectLst/>
                      </a:endParaRPr>
                    </a:p>
                    <a:p>
                      <a:pPr>
                        <a:lnSpc>
                          <a:spcPct val="150000"/>
                        </a:lnSpc>
                        <a:spcAft>
                          <a:spcPts val="0"/>
                        </a:spcAft>
                      </a:pPr>
                      <a:r>
                        <a:rPr lang="en-US" sz="1800" dirty="0">
                          <a:ln>
                            <a:noFill/>
                          </a:ln>
                          <a:effectLst/>
                        </a:rPr>
                        <a:t>2. </a:t>
                      </a:r>
                      <a:r>
                        <a:rPr lang="en-US" sz="1800" dirty="0" err="1">
                          <a:ln>
                            <a:noFill/>
                          </a:ln>
                          <a:effectLst/>
                        </a:rPr>
                        <a:t>Nhấn</a:t>
                      </a:r>
                      <a:r>
                        <a:rPr lang="en-US" sz="1800" dirty="0">
                          <a:ln>
                            <a:noFill/>
                          </a:ln>
                          <a:effectLst/>
                        </a:rPr>
                        <a:t> </a:t>
                      </a:r>
                      <a:r>
                        <a:rPr lang="en-US" sz="1800" dirty="0" err="1">
                          <a:ln>
                            <a:noFill/>
                          </a:ln>
                          <a:effectLst/>
                        </a:rPr>
                        <a:t>vào</a:t>
                      </a:r>
                      <a:r>
                        <a:rPr lang="en-US" sz="1800" dirty="0">
                          <a:ln>
                            <a:noFill/>
                          </a:ln>
                          <a:effectLst/>
                        </a:rPr>
                        <a:t> </a:t>
                      </a:r>
                      <a:r>
                        <a:rPr lang="en-US" sz="1800" dirty="0" err="1">
                          <a:ln>
                            <a:noFill/>
                          </a:ln>
                          <a:effectLst/>
                        </a:rPr>
                        <a:t>phim</a:t>
                      </a:r>
                      <a:r>
                        <a:rPr lang="en-US" sz="1800" dirty="0">
                          <a:ln>
                            <a:noFill/>
                          </a:ln>
                          <a:effectLst/>
                        </a:rPr>
                        <a:t> </a:t>
                      </a:r>
                      <a:r>
                        <a:rPr lang="en-US" sz="1800" dirty="0" err="1">
                          <a:ln>
                            <a:noFill/>
                          </a:ln>
                          <a:effectLst/>
                        </a:rPr>
                        <a:t>và</a:t>
                      </a:r>
                      <a:r>
                        <a:rPr lang="en-US" sz="1800" dirty="0">
                          <a:ln>
                            <a:noFill/>
                          </a:ln>
                          <a:effectLst/>
                        </a:rPr>
                        <a:t> </a:t>
                      </a:r>
                      <a:r>
                        <a:rPr lang="en-US" sz="1800" dirty="0" err="1">
                          <a:ln>
                            <a:noFill/>
                          </a:ln>
                          <a:effectLst/>
                        </a:rPr>
                        <a:t>chọn</a:t>
                      </a:r>
                      <a:r>
                        <a:rPr lang="en-US" sz="1800" dirty="0">
                          <a:ln>
                            <a:noFill/>
                          </a:ln>
                          <a:effectLst/>
                        </a:rPr>
                        <a:t> </a:t>
                      </a:r>
                      <a:r>
                        <a:rPr lang="en-US" sz="1800" dirty="0" err="1">
                          <a:ln>
                            <a:noFill/>
                          </a:ln>
                          <a:effectLst/>
                        </a:rPr>
                        <a:t>khung</a:t>
                      </a:r>
                      <a:r>
                        <a:rPr lang="en-US" sz="1800" dirty="0">
                          <a:ln>
                            <a:noFill/>
                          </a:ln>
                          <a:effectLst/>
                        </a:rPr>
                        <a:t> </a:t>
                      </a:r>
                      <a:r>
                        <a:rPr lang="en-US" sz="1800" dirty="0" err="1">
                          <a:ln>
                            <a:noFill/>
                          </a:ln>
                          <a:effectLst/>
                        </a:rPr>
                        <a:t>giờ</a:t>
                      </a:r>
                      <a:r>
                        <a:rPr lang="en-US" sz="1800" dirty="0">
                          <a:ln>
                            <a:noFill/>
                          </a:ln>
                          <a:effectLst/>
                        </a:rPr>
                        <a:t> </a:t>
                      </a:r>
                      <a:r>
                        <a:rPr lang="en-US" sz="1800" dirty="0" err="1">
                          <a:ln>
                            <a:noFill/>
                          </a:ln>
                          <a:effectLst/>
                        </a:rPr>
                        <a:t>chiếu</a:t>
                      </a:r>
                      <a:r>
                        <a:rPr lang="en-US" sz="1800" dirty="0">
                          <a:ln>
                            <a:noFill/>
                          </a:ln>
                          <a:effectLst/>
                        </a:rPr>
                        <a:t> </a:t>
                      </a:r>
                      <a:r>
                        <a:rPr lang="en-US" sz="1800" dirty="0" err="1">
                          <a:ln>
                            <a:noFill/>
                          </a:ln>
                          <a:effectLst/>
                        </a:rPr>
                        <a:t>phim</a:t>
                      </a:r>
                      <a:endParaRPr lang="en-US" sz="1800" dirty="0">
                        <a:effectLst/>
                      </a:endParaRPr>
                    </a:p>
                    <a:p>
                      <a:pPr>
                        <a:lnSpc>
                          <a:spcPct val="150000"/>
                        </a:lnSpc>
                        <a:spcAft>
                          <a:spcPts val="0"/>
                        </a:spcAft>
                      </a:pPr>
                      <a:r>
                        <a:rPr lang="en-US" sz="1800" dirty="0">
                          <a:ln>
                            <a:noFill/>
                          </a:ln>
                          <a:effectLst/>
                        </a:rPr>
                        <a:t>3. </a:t>
                      </a:r>
                      <a:r>
                        <a:rPr lang="en-US" sz="1800" dirty="0" err="1">
                          <a:ln>
                            <a:noFill/>
                          </a:ln>
                          <a:effectLst/>
                        </a:rPr>
                        <a:t>Chọn</a:t>
                      </a:r>
                      <a:r>
                        <a:rPr lang="en-US" sz="1800" dirty="0">
                          <a:ln>
                            <a:noFill/>
                          </a:ln>
                          <a:effectLst/>
                        </a:rPr>
                        <a:t> </a:t>
                      </a:r>
                      <a:r>
                        <a:rPr lang="en-US" sz="1800" dirty="0" err="1">
                          <a:ln>
                            <a:noFill/>
                          </a:ln>
                          <a:effectLst/>
                        </a:rPr>
                        <a:t>ghế</a:t>
                      </a:r>
                      <a:r>
                        <a:rPr lang="en-US" sz="1800" dirty="0">
                          <a:ln>
                            <a:noFill/>
                          </a:ln>
                          <a:effectLst/>
                        </a:rPr>
                        <a:t> </a:t>
                      </a:r>
                      <a:r>
                        <a:rPr lang="en-US" sz="1800" dirty="0" err="1">
                          <a:ln>
                            <a:noFill/>
                          </a:ln>
                          <a:effectLst/>
                        </a:rPr>
                        <a:t>ngồi</a:t>
                      </a:r>
                      <a:endParaRPr lang="en-US" sz="1800" dirty="0">
                        <a:effectLst/>
                      </a:endParaRPr>
                    </a:p>
                    <a:p>
                      <a:pPr>
                        <a:lnSpc>
                          <a:spcPct val="150000"/>
                        </a:lnSpc>
                        <a:spcAft>
                          <a:spcPts val="0"/>
                        </a:spcAft>
                      </a:pPr>
                      <a:r>
                        <a:rPr lang="en-US" sz="1800" dirty="0">
                          <a:ln>
                            <a:noFill/>
                          </a:ln>
                          <a:effectLst/>
                        </a:rPr>
                        <a:t>4. </a:t>
                      </a:r>
                      <a:r>
                        <a:rPr lang="en-US" sz="1800" dirty="0" err="1">
                          <a:ln>
                            <a:noFill/>
                          </a:ln>
                          <a:effectLst/>
                        </a:rPr>
                        <a:t>Nhấn</a:t>
                      </a:r>
                      <a:r>
                        <a:rPr lang="en-US" sz="1800" dirty="0">
                          <a:ln>
                            <a:noFill/>
                          </a:ln>
                          <a:effectLst/>
                        </a:rPr>
                        <a:t> “</a:t>
                      </a:r>
                      <a:r>
                        <a:rPr lang="en-US" sz="1800" dirty="0" err="1">
                          <a:ln>
                            <a:noFill/>
                          </a:ln>
                          <a:effectLst/>
                        </a:rPr>
                        <a:t>Xuất</a:t>
                      </a:r>
                      <a:r>
                        <a:rPr lang="en-US" sz="1800" dirty="0">
                          <a:ln>
                            <a:noFill/>
                          </a:ln>
                          <a:effectLst/>
                        </a:rPr>
                        <a:t> </a:t>
                      </a:r>
                      <a:r>
                        <a:rPr lang="en-US" sz="1800" dirty="0" err="1">
                          <a:ln>
                            <a:noFill/>
                          </a:ln>
                          <a:effectLst/>
                        </a:rPr>
                        <a:t>vé</a:t>
                      </a:r>
                      <a:r>
                        <a:rPr lang="en-US" sz="1800" dirty="0">
                          <a:ln>
                            <a:noFill/>
                          </a:ln>
                          <a:effectLst/>
                        </a:rPr>
                        <a:t>”</a:t>
                      </a:r>
                      <a:endParaRPr lang="en-US" sz="1800" dirty="0">
                        <a:effectLst/>
                      </a:endParaRPr>
                    </a:p>
                    <a:p>
                      <a:pPr>
                        <a:lnSpc>
                          <a:spcPct val="150000"/>
                        </a:lnSpc>
                        <a:spcAft>
                          <a:spcPts val="0"/>
                        </a:spcAft>
                      </a:pPr>
                      <a:r>
                        <a:rPr lang="en-US" sz="1800" dirty="0">
                          <a:effectLst/>
                        </a:rPr>
                        <a:t> </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800">
                          <a:ln>
                            <a:noFill/>
                          </a:ln>
                          <a:effectLst/>
                        </a:rPr>
                        <a:t>1.1 Hệ thống hiển thị các phim đang chiếu và khung giờ chiếu.</a:t>
                      </a:r>
                      <a:endParaRPr lang="en-US" sz="1800">
                        <a:effectLst/>
                      </a:endParaRPr>
                    </a:p>
                    <a:p>
                      <a:pPr>
                        <a:lnSpc>
                          <a:spcPct val="150000"/>
                        </a:lnSpc>
                        <a:spcAft>
                          <a:spcPts val="0"/>
                        </a:spcAft>
                      </a:pPr>
                      <a:r>
                        <a:rPr lang="en-US" sz="1800">
                          <a:ln>
                            <a:noFill/>
                          </a:ln>
                          <a:effectLst/>
                        </a:rPr>
                        <a:t>2.1 Hiển thị giao diện chọn ghế ngồi.</a:t>
                      </a:r>
                      <a:endParaRPr lang="en-US" sz="1800">
                        <a:effectLst/>
                      </a:endParaRPr>
                    </a:p>
                    <a:p>
                      <a:pPr>
                        <a:lnSpc>
                          <a:spcPct val="150000"/>
                        </a:lnSpc>
                        <a:spcAft>
                          <a:spcPts val="0"/>
                        </a:spcAft>
                      </a:pPr>
                      <a:r>
                        <a:rPr lang="en-US" sz="1800">
                          <a:ln>
                            <a:noFill/>
                          </a:ln>
                          <a:effectLst/>
                        </a:rPr>
                        <a:t> </a:t>
                      </a:r>
                      <a:endParaRPr lang="en-US" sz="1800">
                        <a:effectLst/>
                      </a:endParaRPr>
                    </a:p>
                    <a:p>
                      <a:pPr>
                        <a:lnSpc>
                          <a:spcPct val="150000"/>
                        </a:lnSpc>
                        <a:spcAft>
                          <a:spcPts val="0"/>
                        </a:spcAft>
                      </a:pPr>
                      <a:r>
                        <a:rPr lang="en-US" sz="1800">
                          <a:ln>
                            <a:noFill/>
                          </a:ln>
                          <a:effectLst/>
                        </a:rPr>
                        <a:t>4.1 Hiển thị thông tin vé và giá tiền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80397114"/>
                  </a:ext>
                </a:extLst>
              </a:tr>
              <a:tr h="558800">
                <a:tc>
                  <a:txBody>
                    <a:bodyPr/>
                    <a:lstStyle/>
                    <a:p>
                      <a:pPr>
                        <a:lnSpc>
                          <a:spcPct val="150000"/>
                        </a:lnSpc>
                        <a:spcAft>
                          <a:spcPts val="0"/>
                        </a:spcAft>
                      </a:pPr>
                      <a:r>
                        <a:rPr lang="en-US" sz="1800">
                          <a:ln>
                            <a:noFill/>
                          </a:ln>
                          <a:effectLst/>
                        </a:rPr>
                        <a:t>Ngoại lệ</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nSpc>
                          <a:spcPct val="150000"/>
                        </a:lnSpc>
                        <a:spcAft>
                          <a:spcPts val="0"/>
                        </a:spcAft>
                      </a:pPr>
                      <a:r>
                        <a:rPr lang="en-US" sz="1800" dirty="0">
                          <a:effectLst/>
                        </a:rPr>
                        <a:t>3.1 </a:t>
                      </a:r>
                      <a:r>
                        <a:rPr lang="en-US" sz="1800" dirty="0" err="1">
                          <a:effectLst/>
                        </a:rPr>
                        <a:t>Có</a:t>
                      </a:r>
                      <a:r>
                        <a:rPr lang="en-US" sz="1800" dirty="0">
                          <a:effectLst/>
                        </a:rPr>
                        <a:t> </a:t>
                      </a:r>
                      <a:r>
                        <a:rPr lang="en-US" sz="1800" dirty="0" err="1">
                          <a:effectLst/>
                        </a:rPr>
                        <a:t>thể</a:t>
                      </a:r>
                      <a:r>
                        <a:rPr lang="en-US" sz="1800" dirty="0">
                          <a:effectLst/>
                        </a:rPr>
                        <a:t> </a:t>
                      </a:r>
                      <a:r>
                        <a:rPr lang="en-US" sz="1800" dirty="0" err="1">
                          <a:effectLst/>
                        </a:rPr>
                        <a:t>thêm</a:t>
                      </a:r>
                      <a:r>
                        <a:rPr lang="en-US" sz="1800" dirty="0">
                          <a:effectLst/>
                        </a:rPr>
                        <a:t> </a:t>
                      </a:r>
                      <a:r>
                        <a:rPr lang="en-US" sz="1800" dirty="0" err="1">
                          <a:effectLst/>
                        </a:rPr>
                        <a:t>mã</a:t>
                      </a:r>
                      <a:r>
                        <a:rPr lang="en-US" sz="1800" dirty="0">
                          <a:effectLst/>
                        </a:rPr>
                        <a:t> </a:t>
                      </a:r>
                      <a:r>
                        <a:rPr lang="en-US" sz="1800" dirty="0" err="1">
                          <a:effectLst/>
                        </a:rPr>
                        <a:t>giảm</a:t>
                      </a:r>
                      <a:r>
                        <a:rPr lang="en-US" sz="1800" dirty="0">
                          <a:effectLst/>
                        </a:rPr>
                        <a:t> </a:t>
                      </a:r>
                      <a:r>
                        <a:rPr lang="en-US" sz="1800" dirty="0" err="1">
                          <a:effectLst/>
                        </a:rPr>
                        <a:t>giá</a:t>
                      </a:r>
                      <a:r>
                        <a:rPr lang="en-US" sz="1800" dirty="0">
                          <a:effectLst/>
                        </a:rPr>
                        <a:t> </a:t>
                      </a:r>
                      <a:r>
                        <a:rPr lang="en-US" sz="1800" dirty="0" err="1">
                          <a:effectLst/>
                        </a:rPr>
                        <a:t>hoặc</a:t>
                      </a:r>
                      <a:r>
                        <a:rPr lang="en-US" sz="1800" dirty="0">
                          <a:effectLst/>
                        </a:rPr>
                        <a:t> </a:t>
                      </a:r>
                      <a:r>
                        <a:rPr lang="en-US" sz="1800" dirty="0" err="1">
                          <a:effectLst/>
                        </a:rPr>
                        <a:t>thông</a:t>
                      </a:r>
                      <a:r>
                        <a:rPr lang="en-US" sz="1800" dirty="0">
                          <a:effectLst/>
                        </a:rPr>
                        <a:t> tin </a:t>
                      </a:r>
                      <a:r>
                        <a:rPr lang="en-US" sz="1800" dirty="0" err="1">
                          <a:effectLst/>
                        </a:rPr>
                        <a:t>khách</a:t>
                      </a:r>
                      <a:r>
                        <a:rPr lang="en-US" sz="1800" dirty="0">
                          <a:effectLst/>
                        </a:rPr>
                        <a:t> </a:t>
                      </a:r>
                      <a:r>
                        <a:rPr lang="en-US" sz="1800" dirty="0" err="1">
                          <a:effectLst/>
                        </a:rPr>
                        <a:t>hàng</a:t>
                      </a:r>
                      <a:r>
                        <a:rPr lang="en-US" sz="1800" dirty="0">
                          <a:effectLst/>
                        </a:rPr>
                        <a:t> </a:t>
                      </a:r>
                      <a:r>
                        <a:rPr lang="en-US" sz="1800" dirty="0" err="1">
                          <a:effectLst/>
                        </a:rPr>
                        <a:t>để</a:t>
                      </a:r>
                      <a:r>
                        <a:rPr lang="en-US" sz="1800" dirty="0">
                          <a:effectLst/>
                        </a:rPr>
                        <a:t> </a:t>
                      </a:r>
                      <a:r>
                        <a:rPr lang="en-US" sz="1800" dirty="0" err="1">
                          <a:effectLst/>
                        </a:rPr>
                        <a:t>tích</a:t>
                      </a:r>
                      <a:r>
                        <a:rPr lang="en-US" sz="1800" dirty="0">
                          <a:effectLst/>
                        </a:rPr>
                        <a:t> </a:t>
                      </a:r>
                      <a:r>
                        <a:rPr lang="en-US" sz="1800" dirty="0" err="1">
                          <a:effectLst/>
                        </a:rPr>
                        <a:t>điểm</a:t>
                      </a:r>
                      <a:r>
                        <a:rPr lang="en-US" sz="1800" dirty="0">
                          <a:effectLst/>
                        </a:rPr>
                        <a:t> (</a:t>
                      </a:r>
                      <a:r>
                        <a:rPr lang="en-US" sz="1800" dirty="0" err="1">
                          <a:effectLst/>
                        </a:rPr>
                        <a:t>nếu</a:t>
                      </a:r>
                      <a:r>
                        <a:rPr lang="en-US" sz="1800" dirty="0">
                          <a:effectLst/>
                        </a:rPr>
                        <a:t> </a:t>
                      </a:r>
                      <a:r>
                        <a:rPr lang="en-US" sz="1800" dirty="0" err="1">
                          <a:effectLst/>
                        </a:rPr>
                        <a:t>có</a:t>
                      </a:r>
                      <a:r>
                        <a:rPr lang="en-US" sz="1800" dirty="0">
                          <a:effectLst/>
                        </a:rPr>
                        <a:t>).</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2252854763"/>
                  </a:ext>
                </a:extLst>
              </a:tr>
            </a:tbl>
          </a:graphicData>
        </a:graphic>
      </p:graphicFrame>
    </p:spTree>
    <p:extLst>
      <p:ext uri="{BB962C8B-B14F-4D97-AF65-F5344CB8AC3E}">
        <p14:creationId xmlns:p14="http://schemas.microsoft.com/office/powerpoint/2010/main" val="1775292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5638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3.3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Hoạt</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động</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19" y="2096095"/>
            <a:ext cx="5000000" cy="476190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881" y="2096095"/>
            <a:ext cx="3833919" cy="4761905"/>
          </a:xfrm>
          <a:prstGeom prst="rect">
            <a:avLst/>
          </a:prstGeom>
        </p:spPr>
      </p:pic>
      <p:sp>
        <p:nvSpPr>
          <p:cNvPr id="2" name="Rectangle 1"/>
          <p:cNvSpPr/>
          <p:nvPr/>
        </p:nvSpPr>
        <p:spPr>
          <a:xfrm>
            <a:off x="498204" y="1208514"/>
            <a:ext cx="2621230" cy="369332"/>
          </a:xfrm>
          <a:prstGeom prst="rect">
            <a:avLst/>
          </a:prstGeom>
        </p:spPr>
        <p:txBody>
          <a:bodyPr wrap="none">
            <a:spAutoFit/>
          </a:bodyPr>
          <a:lstStyle/>
          <a:p>
            <a:r>
              <a:rPr lang="en-US"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Đăng</a:t>
            </a:r>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nhập</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Đăng</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xuất</a:t>
            </a:r>
            <a:endParaRPr lang="en-US" dirty="0"/>
          </a:p>
        </p:txBody>
      </p:sp>
    </p:spTree>
    <p:extLst>
      <p:ext uri="{BB962C8B-B14F-4D97-AF65-F5344CB8AC3E}">
        <p14:creationId xmlns:p14="http://schemas.microsoft.com/office/powerpoint/2010/main" val="1703216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828800" y="228600"/>
            <a:ext cx="67056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3.3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Hoạt</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động</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163" y="1201615"/>
            <a:ext cx="5805237" cy="5656385"/>
          </a:xfrm>
          <a:prstGeom prst="rect">
            <a:avLst/>
          </a:prstGeom>
        </p:spPr>
      </p:pic>
      <p:sp>
        <p:nvSpPr>
          <p:cNvPr id="2" name="Rectangle 1"/>
          <p:cNvSpPr/>
          <p:nvPr/>
        </p:nvSpPr>
        <p:spPr>
          <a:xfrm>
            <a:off x="228600" y="1676400"/>
            <a:ext cx="2634054" cy="369332"/>
          </a:xfrm>
          <a:prstGeom prst="rect">
            <a:avLst/>
          </a:prstGeom>
        </p:spPr>
        <p:txBody>
          <a:bodyPr wrap="none">
            <a:spAutoFit/>
          </a:bodyPr>
          <a:lstStyle/>
          <a:p>
            <a:pPr lvl="0">
              <a:defRPr/>
            </a:pPr>
            <a:r>
              <a:rPr lang="en-US"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Phân</a:t>
            </a:r>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quyền</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nhân</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viên</a:t>
            </a:r>
            <a:endPar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472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600200" y="1524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3.3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Hoạt</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động</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968678"/>
            <a:ext cx="4648200" cy="48332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968678"/>
            <a:ext cx="4191000" cy="4925930"/>
          </a:xfrm>
          <a:prstGeom prst="rect">
            <a:avLst/>
          </a:prstGeom>
        </p:spPr>
      </p:pic>
      <p:sp>
        <p:nvSpPr>
          <p:cNvPr id="3" name="Rectangle 2"/>
          <p:cNvSpPr/>
          <p:nvPr/>
        </p:nvSpPr>
        <p:spPr>
          <a:xfrm>
            <a:off x="609600" y="1220476"/>
            <a:ext cx="5791200" cy="369332"/>
          </a:xfrm>
          <a:prstGeom prst="rect">
            <a:avLst/>
          </a:prstGeom>
        </p:spPr>
        <p:txBody>
          <a:bodyPr wrap="square">
            <a:spAutoFit/>
          </a:bodyPr>
          <a:lstStyle/>
          <a:p>
            <a:pPr lvl="0">
              <a:defRPr/>
            </a:pPr>
            <a:r>
              <a:rPr lang="en-US"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Cập</a:t>
            </a:r>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nhật</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lịch</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chiếu</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phim</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thông</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tin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khách</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hàng</a:t>
            </a:r>
            <a:endPar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62753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3.3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Hoạt</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động</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66" y="1905000"/>
            <a:ext cx="4419600" cy="513320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830" y="1798320"/>
            <a:ext cx="4873170" cy="5029200"/>
          </a:xfrm>
          <a:prstGeom prst="rect">
            <a:avLst/>
          </a:prstGeom>
        </p:spPr>
      </p:pic>
      <p:sp>
        <p:nvSpPr>
          <p:cNvPr id="3" name="Rectangle 2"/>
          <p:cNvSpPr/>
          <p:nvPr/>
        </p:nvSpPr>
        <p:spPr>
          <a:xfrm>
            <a:off x="378834" y="1297662"/>
            <a:ext cx="3159839" cy="369332"/>
          </a:xfrm>
          <a:prstGeom prst="rect">
            <a:avLst/>
          </a:prstGeom>
        </p:spPr>
        <p:txBody>
          <a:bodyPr wrap="none">
            <a:spAutoFit/>
          </a:bodyPr>
          <a:lstStyle/>
          <a:p>
            <a:pPr lvl="0">
              <a:defRPr/>
            </a:pPr>
            <a:r>
              <a:rPr lang="en-US"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Quản</a:t>
            </a:r>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lý</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nhân</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sự</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hàng</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hóa</a:t>
            </a:r>
            <a:endPar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15956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600200" y="270816"/>
            <a:ext cx="79248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3.3 </a:t>
            </a:r>
            <a:r>
              <a:rPr kumimoji="0" lang="en-US" sz="22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2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2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2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2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Hoạt</a:t>
            </a:r>
            <a:r>
              <a:rPr kumimoji="0" lang="en-US" sz="22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2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động</a:t>
            </a:r>
            <a:endParaRPr kumimoji="0" lang="en-US" sz="2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 y="1828800"/>
            <a:ext cx="4343400" cy="52548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592" y="1916453"/>
            <a:ext cx="5003236" cy="5079532"/>
          </a:xfrm>
          <a:prstGeom prst="rect">
            <a:avLst/>
          </a:prstGeom>
        </p:spPr>
      </p:pic>
      <p:sp>
        <p:nvSpPr>
          <p:cNvPr id="3" name="Rectangle 2"/>
          <p:cNvSpPr/>
          <p:nvPr/>
        </p:nvSpPr>
        <p:spPr>
          <a:xfrm>
            <a:off x="309020" y="1295400"/>
            <a:ext cx="3749744" cy="369332"/>
          </a:xfrm>
          <a:prstGeom prst="rect">
            <a:avLst/>
          </a:prstGeom>
        </p:spPr>
        <p:txBody>
          <a:bodyPr wrap="none">
            <a:spAutoFit/>
          </a:bodyPr>
          <a:lstStyle/>
          <a:p>
            <a:r>
              <a:rPr lang="en-US"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Thêm</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sửa</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thông</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tin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khách</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hàng</a:t>
            </a:r>
            <a:endParaRPr lang="en-US" dirty="0"/>
          </a:p>
        </p:txBody>
      </p:sp>
    </p:spTree>
    <p:extLst>
      <p:ext uri="{BB962C8B-B14F-4D97-AF65-F5344CB8AC3E}">
        <p14:creationId xmlns:p14="http://schemas.microsoft.com/office/powerpoint/2010/main" val="3367802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6781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3.3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Hoạt</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động</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524000"/>
            <a:ext cx="4495800" cy="5486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792" y="1602432"/>
            <a:ext cx="4446814" cy="5407968"/>
          </a:xfrm>
          <a:prstGeom prst="rect">
            <a:avLst/>
          </a:prstGeom>
        </p:spPr>
      </p:pic>
      <p:sp>
        <p:nvSpPr>
          <p:cNvPr id="3" name="Rectangle 2"/>
          <p:cNvSpPr/>
          <p:nvPr/>
        </p:nvSpPr>
        <p:spPr>
          <a:xfrm>
            <a:off x="228600" y="1233100"/>
            <a:ext cx="2518638" cy="369332"/>
          </a:xfrm>
          <a:prstGeom prst="rect">
            <a:avLst/>
          </a:prstGeom>
        </p:spPr>
        <p:txBody>
          <a:bodyPr wrap="none">
            <a:spAutoFit/>
          </a:bodyPr>
          <a:lstStyle/>
          <a:p>
            <a:pPr lvl="0">
              <a:defRPr/>
            </a:pPr>
            <a:r>
              <a:rPr lang="en-US"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Thanh</a:t>
            </a:r>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toán</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thống</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kê</a:t>
            </a:r>
            <a:endPar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50879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3.3 </a:t>
            </a:r>
            <a:r>
              <a:rPr kumimoji="0" lang="en-US" sz="22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2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2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2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2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Hoạt</a:t>
            </a:r>
            <a:r>
              <a:rPr kumimoji="0" lang="en-US" sz="22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2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động</a:t>
            </a:r>
            <a:endParaRPr kumimoji="0" lang="en-US" sz="2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748" y="1468399"/>
            <a:ext cx="4513943" cy="55757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0576"/>
            <a:ext cx="4648200" cy="5349875"/>
          </a:xfrm>
          <a:prstGeom prst="rect">
            <a:avLst/>
          </a:prstGeom>
        </p:spPr>
      </p:pic>
      <p:sp>
        <p:nvSpPr>
          <p:cNvPr id="3" name="Rectangle 2"/>
          <p:cNvSpPr/>
          <p:nvPr/>
        </p:nvSpPr>
        <p:spPr>
          <a:xfrm>
            <a:off x="197875" y="1263134"/>
            <a:ext cx="3865161" cy="369332"/>
          </a:xfrm>
          <a:prstGeom prst="rect">
            <a:avLst/>
          </a:prstGeom>
        </p:spPr>
        <p:txBody>
          <a:bodyPr wrap="none">
            <a:spAutoFit/>
          </a:bodyPr>
          <a:lstStyle/>
          <a:p>
            <a:pPr lvl="0">
              <a:defRPr/>
            </a:pPr>
            <a:r>
              <a:rPr lang="en-US"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Nhập</a:t>
            </a:r>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hàng</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kiểm</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kê</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hàng</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tồn</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kho</a:t>
            </a:r>
            <a:endPar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38995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207E2D-7733-4100-9829-4094BD74F94F}"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868"/>
            <a:ext cx="9144000" cy="6858000"/>
          </a:xfrm>
          <a:prstGeom prst="rect">
            <a:avLst/>
          </a:prstGeom>
        </p:spPr>
      </p:pic>
      <p:sp>
        <p:nvSpPr>
          <p:cNvPr id="6" name="Rectangle 5"/>
          <p:cNvSpPr/>
          <p:nvPr/>
        </p:nvSpPr>
        <p:spPr>
          <a:xfrm>
            <a:off x="3733800" y="3886200"/>
            <a:ext cx="5124159" cy="1754326"/>
          </a:xfrm>
          <a:prstGeom prst="rect">
            <a:avLst/>
          </a:prstGeom>
        </p:spPr>
        <p:txBody>
          <a:bodyPr wrap="none">
            <a:spAutoFit/>
          </a:bodyPr>
          <a:lstStyle/>
          <a:p>
            <a:pPr lvl="0" algn="ctr"/>
            <a:r>
              <a:rPr lang="en-US" sz="2800" b="1" i="1" u="sng" dirty="0" smtClean="0">
                <a:solidFill>
                  <a:prstClr val="black"/>
                </a:solidFill>
                <a:effectLst>
                  <a:outerShdw blurRad="38100" dist="38100" dir="2700000" algn="tl">
                    <a:srgbClr val="000000">
                      <a:alpha val="43137"/>
                    </a:srgbClr>
                  </a:outerShdw>
                </a:effectLst>
              </a:rPr>
              <a:t>CHƯƠNG 1</a:t>
            </a:r>
            <a:r>
              <a:rPr lang="en-US" sz="2800" i="1" dirty="0">
                <a:solidFill>
                  <a:prstClr val="black"/>
                </a:solidFill>
              </a:rPr>
              <a:t> </a:t>
            </a:r>
            <a:r>
              <a:rPr lang="en-US" sz="2800" i="1" dirty="0" smtClean="0">
                <a:solidFill>
                  <a:prstClr val="black"/>
                </a:solidFill>
              </a:rPr>
              <a:t>  </a:t>
            </a:r>
          </a:p>
          <a:p>
            <a:pPr lvl="0" algn="ctr"/>
            <a:r>
              <a:rPr lang="en-US" sz="4000" b="1" dirty="0" err="1" smtClean="0">
                <a:solidFill>
                  <a:srgbClr val="FF0000"/>
                </a:solidFill>
              </a:rPr>
              <a:t>Tổng</a:t>
            </a:r>
            <a:r>
              <a:rPr lang="en-US" sz="4000" b="1" dirty="0" smtClean="0">
                <a:solidFill>
                  <a:srgbClr val="FF0000"/>
                </a:solidFill>
              </a:rPr>
              <a:t> </a:t>
            </a:r>
            <a:r>
              <a:rPr lang="en-US" sz="4000" b="1" dirty="0" err="1" smtClean="0">
                <a:solidFill>
                  <a:srgbClr val="FF0000"/>
                </a:solidFill>
              </a:rPr>
              <a:t>quan</a:t>
            </a:r>
            <a:r>
              <a:rPr lang="en-US" sz="4000" b="1" dirty="0" smtClean="0">
                <a:solidFill>
                  <a:srgbClr val="FF0000"/>
                </a:solidFill>
              </a:rPr>
              <a:t> </a:t>
            </a:r>
            <a:r>
              <a:rPr lang="en-US" sz="4000" b="1" dirty="0" err="1" smtClean="0">
                <a:solidFill>
                  <a:srgbClr val="FF0000"/>
                </a:solidFill>
              </a:rPr>
              <a:t>về</a:t>
            </a:r>
            <a:r>
              <a:rPr lang="en-US" sz="4000" b="1" dirty="0" smtClean="0">
                <a:solidFill>
                  <a:srgbClr val="FF0000"/>
                </a:solidFill>
              </a:rPr>
              <a:t> </a:t>
            </a:r>
            <a:r>
              <a:rPr lang="en-US" sz="4000" b="1" dirty="0" err="1" smtClean="0">
                <a:solidFill>
                  <a:srgbClr val="FF0000"/>
                </a:solidFill>
              </a:rPr>
              <a:t>hệ</a:t>
            </a:r>
            <a:r>
              <a:rPr lang="en-US" sz="4000" b="1" dirty="0" smtClean="0">
                <a:solidFill>
                  <a:srgbClr val="FF0000"/>
                </a:solidFill>
              </a:rPr>
              <a:t> </a:t>
            </a:r>
            <a:r>
              <a:rPr lang="en-US" sz="4000" b="1" dirty="0" err="1" smtClean="0">
                <a:solidFill>
                  <a:srgbClr val="FF0000"/>
                </a:solidFill>
              </a:rPr>
              <a:t>thống</a:t>
            </a:r>
            <a:r>
              <a:rPr lang="en-US" sz="4000" b="1" dirty="0" smtClean="0">
                <a:solidFill>
                  <a:srgbClr val="FF0000"/>
                </a:solidFill>
              </a:rPr>
              <a:t> </a:t>
            </a:r>
          </a:p>
          <a:p>
            <a:pPr lvl="0" algn="ctr"/>
            <a:r>
              <a:rPr lang="en-US" sz="4000" b="1" dirty="0" err="1" smtClean="0">
                <a:solidFill>
                  <a:srgbClr val="FF0000"/>
                </a:solidFill>
              </a:rPr>
              <a:t>quản</a:t>
            </a:r>
            <a:r>
              <a:rPr lang="en-US" sz="4000" b="1" dirty="0" smtClean="0">
                <a:solidFill>
                  <a:srgbClr val="FF0000"/>
                </a:solidFill>
              </a:rPr>
              <a:t> </a:t>
            </a:r>
            <a:r>
              <a:rPr lang="en-US" sz="4000" b="1" dirty="0" err="1" smtClean="0">
                <a:solidFill>
                  <a:srgbClr val="FF0000"/>
                </a:solidFill>
              </a:rPr>
              <a:t>lý</a:t>
            </a:r>
            <a:r>
              <a:rPr lang="en-US" sz="4000" b="1" dirty="0" smtClean="0">
                <a:solidFill>
                  <a:srgbClr val="FF0000"/>
                </a:solidFill>
              </a:rPr>
              <a:t> </a:t>
            </a:r>
            <a:r>
              <a:rPr lang="en-US" sz="4000" b="1" dirty="0" err="1" smtClean="0">
                <a:solidFill>
                  <a:srgbClr val="FF0000"/>
                </a:solidFill>
              </a:rPr>
              <a:t>rạp</a:t>
            </a:r>
            <a:r>
              <a:rPr lang="en-US" sz="4000" b="1" dirty="0" smtClean="0">
                <a:solidFill>
                  <a:srgbClr val="FF0000"/>
                </a:solidFill>
              </a:rPr>
              <a:t> </a:t>
            </a:r>
            <a:r>
              <a:rPr lang="en-US" sz="4000" b="1" dirty="0" err="1" smtClean="0">
                <a:solidFill>
                  <a:srgbClr val="FF0000"/>
                </a:solidFill>
              </a:rPr>
              <a:t>chiếu</a:t>
            </a:r>
            <a:r>
              <a:rPr lang="en-US" sz="4000" b="1" dirty="0" smtClean="0">
                <a:solidFill>
                  <a:srgbClr val="FF0000"/>
                </a:solidFill>
              </a:rPr>
              <a:t> </a:t>
            </a:r>
            <a:r>
              <a:rPr lang="en-US" sz="4000" b="1" dirty="0" err="1" smtClean="0">
                <a:solidFill>
                  <a:srgbClr val="FF0000"/>
                </a:solidFill>
              </a:rPr>
              <a:t>phim</a:t>
            </a:r>
            <a:endParaRPr lang="vi-VN" sz="4000" b="1" dirty="0">
              <a:solidFill>
                <a:srgbClr val="FF0000"/>
              </a:solidFill>
            </a:endParaRPr>
          </a:p>
        </p:txBody>
      </p:sp>
    </p:spTree>
    <p:extLst>
      <p:ext uri="{BB962C8B-B14F-4D97-AF65-F5344CB8AC3E}">
        <p14:creationId xmlns:p14="http://schemas.microsoft.com/office/powerpoint/2010/main" val="1429784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600200" y="228600"/>
            <a:ext cx="79248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3.3 </a:t>
            </a:r>
            <a:r>
              <a:rPr kumimoji="0" lang="en-US" sz="22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2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2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2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2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Hoạt</a:t>
            </a:r>
            <a:r>
              <a:rPr kumimoji="0" lang="en-US" sz="22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2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động</a:t>
            </a:r>
            <a:endParaRPr kumimoji="0" lang="en-US" sz="2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 y="2362200"/>
            <a:ext cx="4461933" cy="3886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125" y="2400300"/>
            <a:ext cx="4449704" cy="3810000"/>
          </a:xfrm>
          <a:prstGeom prst="rect">
            <a:avLst/>
          </a:prstGeom>
        </p:spPr>
      </p:pic>
      <p:sp>
        <p:nvSpPr>
          <p:cNvPr id="3" name="Rectangle 2"/>
          <p:cNvSpPr/>
          <p:nvPr/>
        </p:nvSpPr>
        <p:spPr>
          <a:xfrm>
            <a:off x="99614" y="1429218"/>
            <a:ext cx="4070345" cy="369332"/>
          </a:xfrm>
          <a:prstGeom prst="rect">
            <a:avLst/>
          </a:prstGeom>
        </p:spPr>
        <p:txBody>
          <a:bodyPr wrap="none">
            <a:spAutoFit/>
          </a:bodyPr>
          <a:lstStyle/>
          <a:p>
            <a:r>
              <a:rPr lang="en-US"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Mua</a:t>
            </a:r>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vé</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xem</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phim</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thống</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kê</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chi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tiêu</a:t>
            </a:r>
            <a:endParaRPr lang="en-US" dirty="0"/>
          </a:p>
        </p:txBody>
      </p:sp>
    </p:spTree>
    <p:extLst>
      <p:ext uri="{BB962C8B-B14F-4D97-AF65-F5344CB8AC3E}">
        <p14:creationId xmlns:p14="http://schemas.microsoft.com/office/powerpoint/2010/main" val="36935241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3.3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Hoạt</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động</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9800"/>
            <a:ext cx="4449704" cy="3810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704" y="2209800"/>
            <a:ext cx="4360710" cy="3733800"/>
          </a:xfrm>
          <a:prstGeom prst="rect">
            <a:avLst/>
          </a:prstGeom>
        </p:spPr>
      </p:pic>
      <p:sp>
        <p:nvSpPr>
          <p:cNvPr id="3" name="Rectangle 2"/>
          <p:cNvSpPr/>
          <p:nvPr/>
        </p:nvSpPr>
        <p:spPr>
          <a:xfrm>
            <a:off x="601651" y="1447800"/>
            <a:ext cx="3054041" cy="369332"/>
          </a:xfrm>
          <a:prstGeom prst="rect">
            <a:avLst/>
          </a:prstGeom>
        </p:spPr>
        <p:txBody>
          <a:bodyPr wrap="none">
            <a:spAutoFit/>
          </a:bodyPr>
          <a:lstStyle/>
          <a:p>
            <a:pPr lvl="0">
              <a:defRPr/>
            </a:pPr>
            <a:r>
              <a:rPr lang="en-US"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Thống</a:t>
            </a:r>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kê</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lương</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thu</a:t>
            </a:r>
            <a:r>
              <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nhập</a:t>
            </a:r>
            <a:endPar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04558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3.4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Tuần</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tự</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Đăng</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nhập</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7189306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3.4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Tuần</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tự</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Đăng</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xuất</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2946"/>
            <a:ext cx="9144000" cy="5598529"/>
          </a:xfrm>
          <a:prstGeom prst="rect">
            <a:avLst/>
          </a:prstGeom>
        </p:spPr>
      </p:pic>
    </p:spTree>
    <p:extLst>
      <p:ext uri="{BB962C8B-B14F-4D97-AF65-F5344CB8AC3E}">
        <p14:creationId xmlns:p14="http://schemas.microsoft.com/office/powerpoint/2010/main" val="3432058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3.4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Tuần</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tự</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Phân</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quyền</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nhân</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viên</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3925"/>
            <a:ext cx="9144000" cy="5273275"/>
          </a:xfrm>
          <a:prstGeom prst="rect">
            <a:avLst/>
          </a:prstGeom>
        </p:spPr>
      </p:pic>
    </p:spTree>
    <p:extLst>
      <p:ext uri="{BB962C8B-B14F-4D97-AF65-F5344CB8AC3E}">
        <p14:creationId xmlns:p14="http://schemas.microsoft.com/office/powerpoint/2010/main" val="19431193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3.4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Tuần</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tự</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Cập</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nhật</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lịc</a:t>
            </a:r>
            <a:r>
              <a:rPr lang="en-US" sz="24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 </a:t>
            </a:r>
            <a:r>
              <a:rPr lang="en-US" sz="2400"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chiếu</a:t>
            </a:r>
            <a:r>
              <a:rPr lang="en-US" sz="24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dirty="0" err="1"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phim</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1042"/>
            <a:ext cx="9144000" cy="5310433"/>
          </a:xfrm>
          <a:prstGeom prst="rect">
            <a:avLst/>
          </a:prstGeom>
        </p:spPr>
      </p:pic>
    </p:spTree>
    <p:extLst>
      <p:ext uri="{BB962C8B-B14F-4D97-AF65-F5344CB8AC3E}">
        <p14:creationId xmlns:p14="http://schemas.microsoft.com/office/powerpoint/2010/main" val="37271426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3.4</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Tuần</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tự</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Quản</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lý</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khách</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hàng</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8676"/>
            <a:ext cx="9144000" cy="5290236"/>
          </a:xfrm>
          <a:prstGeom prst="rect">
            <a:avLst/>
          </a:prstGeom>
        </p:spPr>
      </p:pic>
    </p:spTree>
    <p:extLst>
      <p:ext uri="{BB962C8B-B14F-4D97-AF65-F5344CB8AC3E}">
        <p14:creationId xmlns:p14="http://schemas.microsoft.com/office/powerpoint/2010/main" val="42513488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3.4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Tuần</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tự</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Quản</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lý</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nhân</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sự</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3830"/>
            <a:ext cx="9144000" cy="5325453"/>
          </a:xfrm>
          <a:prstGeom prst="rect">
            <a:avLst/>
          </a:prstGeom>
        </p:spPr>
      </p:pic>
    </p:spTree>
    <p:extLst>
      <p:ext uri="{BB962C8B-B14F-4D97-AF65-F5344CB8AC3E}">
        <p14:creationId xmlns:p14="http://schemas.microsoft.com/office/powerpoint/2010/main" val="12283013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3.4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Tuần</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tự</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Thêm</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khách</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hàng</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mới</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7394"/>
            <a:ext cx="9144000" cy="5534134"/>
          </a:xfrm>
          <a:prstGeom prst="rect">
            <a:avLst/>
          </a:prstGeom>
        </p:spPr>
      </p:pic>
    </p:spTree>
    <p:extLst>
      <p:ext uri="{BB962C8B-B14F-4D97-AF65-F5344CB8AC3E}">
        <p14:creationId xmlns:p14="http://schemas.microsoft.com/office/powerpoint/2010/main" val="38154867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3.5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Sơ</a:t>
            </a: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đồ</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lớp</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094383"/>
            <a:ext cx="6781799" cy="5395317"/>
          </a:xfrm>
          <a:prstGeom prst="rect">
            <a:avLst/>
          </a:prstGeom>
        </p:spPr>
      </p:pic>
    </p:spTree>
    <p:extLst>
      <p:ext uri="{BB962C8B-B14F-4D97-AF65-F5344CB8AC3E}">
        <p14:creationId xmlns:p14="http://schemas.microsoft.com/office/powerpoint/2010/main" val="8299724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863CD46-8096-48B5-B1C4-27A807C043A8}" type="slidenum">
              <a:rPr lang="en-US" smtClean="0"/>
              <a:pPr/>
              <a:t>5</a:t>
            </a:fld>
            <a:endParaRPr lang="en-US"/>
          </a:p>
        </p:txBody>
      </p:sp>
      <p:sp>
        <p:nvSpPr>
          <p:cNvPr id="6" name="Title 1"/>
          <p:cNvSpPr txBox="1">
            <a:spLocks/>
          </p:cNvSpPr>
          <p:nvPr/>
        </p:nvSpPr>
        <p:spPr>
          <a:xfrm>
            <a:off x="1600200" y="0"/>
            <a:ext cx="7543800" cy="68580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thiệu</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hệ</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rạp</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chiếu</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phim</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MegaCinemas</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14" name="Diagram 13"/>
          <p:cNvGraphicFramePr/>
          <p:nvPr>
            <p:extLst>
              <p:ext uri="{D42A27DB-BD31-4B8C-83A1-F6EECF244321}">
                <p14:modId xmlns:p14="http://schemas.microsoft.com/office/powerpoint/2010/main" val="2710878423"/>
              </p:ext>
            </p:extLst>
          </p:nvPr>
        </p:nvGraphicFramePr>
        <p:xfrm>
          <a:off x="152400" y="1219200"/>
          <a:ext cx="8991600" cy="5137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025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14"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3.6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Mô</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hình</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phát</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triển</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phần</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mềm</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3629"/>
            <a:ext cx="9144000" cy="4110741"/>
          </a:xfrm>
          <a:prstGeom prst="rect">
            <a:avLst/>
          </a:prstGeom>
        </p:spPr>
      </p:pic>
    </p:spTree>
    <p:extLst>
      <p:ext uri="{BB962C8B-B14F-4D97-AF65-F5344CB8AC3E}">
        <p14:creationId xmlns:p14="http://schemas.microsoft.com/office/powerpoint/2010/main" val="31936966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905000" y="228600"/>
            <a:ext cx="79248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3.6 </a:t>
            </a:r>
            <a:r>
              <a:rPr kumimoji="0" lang="en-US" sz="2400" b="1" i="0" u="none" strike="noStrike" kern="1200" cap="none" spc="0" normalizeH="0" baseline="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Mô</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hình</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phát</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triển</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phần</a:t>
            </a:r>
            <a:r>
              <a:rPr kumimoji="0" lang="en-US" sz="2400" b="1"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mềm</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sp>
        <p:nvSpPr>
          <p:cNvPr id="2" name="TextBox 1"/>
          <p:cNvSpPr txBox="1"/>
          <p:nvPr/>
        </p:nvSpPr>
        <p:spPr>
          <a:xfrm>
            <a:off x="228600" y="1295400"/>
            <a:ext cx="9067800" cy="4801314"/>
          </a:xfrm>
          <a:prstGeom prst="rect">
            <a:avLst/>
          </a:prstGeom>
          <a:noFill/>
        </p:spPr>
        <p:txBody>
          <a:bodyPr wrap="square" rtlCol="0">
            <a:spAutoFit/>
          </a:bodyPr>
          <a:lstStyle/>
          <a:p>
            <a:r>
              <a:rPr lang="en-US" b="1" i="1" dirty="0" err="1"/>
              <a:t>Quy</a:t>
            </a:r>
            <a:r>
              <a:rPr lang="en-US" b="1" i="1" dirty="0"/>
              <a:t> </a:t>
            </a:r>
            <a:r>
              <a:rPr lang="en-US" b="1" i="1" dirty="0" err="1"/>
              <a:t>trình</a:t>
            </a:r>
            <a:r>
              <a:rPr lang="en-US" b="1" i="1" dirty="0"/>
              <a:t> Scrum: 4 </a:t>
            </a:r>
            <a:r>
              <a:rPr lang="en-US" b="1" i="1" dirty="0" err="1"/>
              <a:t>cuộc</a:t>
            </a:r>
            <a:r>
              <a:rPr lang="en-US" b="1" i="1" dirty="0"/>
              <a:t> </a:t>
            </a:r>
            <a:r>
              <a:rPr lang="en-US" b="1" i="1" dirty="0" err="1" smtClean="0"/>
              <a:t>họp</a:t>
            </a:r>
            <a:endParaRPr lang="en-US" b="1" i="1" dirty="0" smtClean="0"/>
          </a:p>
          <a:p>
            <a:r>
              <a:rPr lang="en-US" b="1" i="1" dirty="0" smtClean="0"/>
              <a:t>-	</a:t>
            </a:r>
            <a:r>
              <a:rPr lang="en-US" dirty="0" smtClean="0"/>
              <a:t> </a:t>
            </a:r>
            <a:r>
              <a:rPr lang="en-US" dirty="0"/>
              <a:t>Sprint Panning(</a:t>
            </a:r>
            <a:r>
              <a:rPr lang="en-US" dirty="0" err="1"/>
              <a:t>họp</a:t>
            </a:r>
            <a:r>
              <a:rPr lang="en-US" dirty="0"/>
              <a:t> </a:t>
            </a:r>
            <a:r>
              <a:rPr lang="en-US" dirty="0" err="1"/>
              <a:t>kế</a:t>
            </a:r>
            <a:r>
              <a:rPr lang="en-US" dirty="0"/>
              <a:t> </a:t>
            </a:r>
            <a:r>
              <a:rPr lang="en-US" dirty="0" err="1"/>
              <a:t>hoạch</a:t>
            </a:r>
            <a:r>
              <a:rPr lang="en-US" dirty="0"/>
              <a:t> Sprint)</a:t>
            </a:r>
          </a:p>
          <a:p>
            <a:r>
              <a:rPr lang="en-US" dirty="0" err="1"/>
              <a:t>Nhóm</a:t>
            </a:r>
            <a:r>
              <a:rPr lang="en-US" dirty="0"/>
              <a:t> </a:t>
            </a:r>
            <a:r>
              <a:rPr lang="en-US" dirty="0" err="1"/>
              <a:t>phát</a:t>
            </a:r>
            <a:r>
              <a:rPr lang="en-US" dirty="0"/>
              <a:t> </a:t>
            </a:r>
            <a:r>
              <a:rPr lang="en-US" dirty="0" err="1"/>
              <a:t>triển</a:t>
            </a:r>
            <a:r>
              <a:rPr lang="en-US" dirty="0"/>
              <a:t> </a:t>
            </a:r>
            <a:r>
              <a:rPr lang="en-US" dirty="0" err="1"/>
              <a:t>họp</a:t>
            </a:r>
            <a:r>
              <a:rPr lang="en-US" dirty="0"/>
              <a:t> </a:t>
            </a:r>
            <a:r>
              <a:rPr lang="en-US" dirty="0" err="1"/>
              <a:t>với</a:t>
            </a:r>
            <a:r>
              <a:rPr lang="en-US" dirty="0"/>
              <a:t> product owner </a:t>
            </a:r>
            <a:r>
              <a:rPr lang="en-US" dirty="0" err="1"/>
              <a:t>để</a:t>
            </a:r>
            <a:r>
              <a:rPr lang="en-US" dirty="0"/>
              <a:t> </a:t>
            </a:r>
            <a:r>
              <a:rPr lang="en-US" dirty="0" err="1"/>
              <a:t>lên</a:t>
            </a:r>
            <a:r>
              <a:rPr lang="en-US" dirty="0"/>
              <a:t> </a:t>
            </a:r>
            <a:r>
              <a:rPr lang="en-US" dirty="0" err="1"/>
              <a:t>kế</a:t>
            </a:r>
            <a:r>
              <a:rPr lang="en-US" dirty="0"/>
              <a:t> </a:t>
            </a:r>
            <a:r>
              <a:rPr lang="en-US" dirty="0" err="1"/>
              <a:t>hoạch</a:t>
            </a:r>
            <a:r>
              <a:rPr lang="en-US" dirty="0"/>
              <a:t> </a:t>
            </a:r>
            <a:r>
              <a:rPr lang="en-US" dirty="0" err="1"/>
              <a:t>làm</a:t>
            </a:r>
            <a:r>
              <a:rPr lang="en-US" dirty="0"/>
              <a:t> </a:t>
            </a:r>
            <a:r>
              <a:rPr lang="en-US" dirty="0" err="1"/>
              <a:t>việc</a:t>
            </a:r>
            <a:r>
              <a:rPr lang="en-US" dirty="0"/>
              <a:t> </a:t>
            </a:r>
            <a:r>
              <a:rPr lang="en-US" dirty="0" err="1"/>
              <a:t>cho</a:t>
            </a:r>
            <a:r>
              <a:rPr lang="en-US" dirty="0"/>
              <a:t> 1 sprint. </a:t>
            </a:r>
            <a:r>
              <a:rPr lang="en-US" dirty="0" err="1"/>
              <a:t>Công</a:t>
            </a:r>
            <a:r>
              <a:rPr lang="en-US" dirty="0"/>
              <a:t> </a:t>
            </a:r>
            <a:r>
              <a:rPr lang="en-US" dirty="0" err="1"/>
              <a:t>việc</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bao</a:t>
            </a:r>
            <a:r>
              <a:rPr lang="en-US" dirty="0"/>
              <a:t> </a:t>
            </a:r>
            <a:r>
              <a:rPr lang="en-US" dirty="0" err="1"/>
              <a:t>gồm</a:t>
            </a:r>
            <a:r>
              <a:rPr lang="en-US" dirty="0"/>
              <a:t> </a:t>
            </a:r>
            <a:r>
              <a:rPr lang="en-US" dirty="0" err="1"/>
              <a:t>việc</a:t>
            </a:r>
            <a:r>
              <a:rPr lang="en-US" dirty="0"/>
              <a:t> </a:t>
            </a:r>
            <a:r>
              <a:rPr lang="en-US" dirty="0" err="1"/>
              <a:t>chọn</a:t>
            </a:r>
            <a:r>
              <a:rPr lang="en-US" dirty="0"/>
              <a:t> </a:t>
            </a:r>
            <a:r>
              <a:rPr lang="en-US" dirty="0" err="1"/>
              <a:t>lựa</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cần</a:t>
            </a:r>
            <a:r>
              <a:rPr lang="en-US" dirty="0"/>
              <a:t> </a:t>
            </a:r>
            <a:r>
              <a:rPr lang="en-US" dirty="0" err="1"/>
              <a:t>phải</a:t>
            </a:r>
            <a:r>
              <a:rPr lang="en-US" dirty="0"/>
              <a:t> </a:t>
            </a:r>
            <a:r>
              <a:rPr lang="en-US" dirty="0" err="1"/>
              <a:t>phát</a:t>
            </a:r>
            <a:r>
              <a:rPr lang="en-US" dirty="0"/>
              <a:t> </a:t>
            </a:r>
            <a:r>
              <a:rPr lang="en-US" dirty="0" err="1"/>
              <a:t>triển</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nhận</a:t>
            </a:r>
            <a:r>
              <a:rPr lang="en-US" dirty="0"/>
              <a:t> </a:t>
            </a:r>
            <a:r>
              <a:rPr lang="en-US" dirty="0" err="1"/>
              <a:t>biết</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phải</a:t>
            </a:r>
            <a:r>
              <a:rPr lang="en-US" dirty="0"/>
              <a:t> </a:t>
            </a:r>
            <a:r>
              <a:rPr lang="en-US" dirty="0" err="1"/>
              <a:t>làm</a:t>
            </a:r>
            <a:r>
              <a:rPr lang="en-US" dirty="0"/>
              <a:t> </a:t>
            </a:r>
            <a:r>
              <a:rPr lang="en-US" dirty="0" err="1"/>
              <a:t>kèm</a:t>
            </a:r>
            <a:r>
              <a:rPr lang="en-US" dirty="0"/>
              <a:t> </a:t>
            </a:r>
            <a:r>
              <a:rPr lang="en-US" dirty="0" err="1"/>
              <a:t>theo</a:t>
            </a:r>
            <a:r>
              <a:rPr lang="en-US" dirty="0"/>
              <a:t> </a:t>
            </a:r>
            <a:r>
              <a:rPr lang="en-US" dirty="0" err="1"/>
              <a:t>các</a:t>
            </a:r>
            <a:r>
              <a:rPr lang="en-US" dirty="0"/>
              <a:t> </a:t>
            </a:r>
            <a:r>
              <a:rPr lang="en-US" dirty="0" err="1"/>
              <a:t>ước</a:t>
            </a:r>
            <a:r>
              <a:rPr lang="en-US" dirty="0"/>
              <a:t> </a:t>
            </a:r>
            <a:r>
              <a:rPr lang="en-US" dirty="0" err="1"/>
              <a:t>lượng</a:t>
            </a:r>
            <a:r>
              <a:rPr lang="en-US" dirty="0"/>
              <a:t> </a:t>
            </a:r>
            <a:r>
              <a:rPr lang="en-US" dirty="0" err="1"/>
              <a:t>thời</a:t>
            </a:r>
            <a:r>
              <a:rPr lang="en-US" dirty="0"/>
              <a:t> </a:t>
            </a:r>
            <a:r>
              <a:rPr lang="en-US" dirty="0" err="1"/>
              <a:t>gian</a:t>
            </a:r>
            <a:r>
              <a:rPr lang="en-US" dirty="0"/>
              <a:t> </a:t>
            </a:r>
            <a:r>
              <a:rPr lang="en-US" dirty="0" err="1"/>
              <a:t>cần</a:t>
            </a:r>
            <a:r>
              <a:rPr lang="en-US" dirty="0"/>
              <a:t> </a:t>
            </a:r>
            <a:r>
              <a:rPr lang="en-US" dirty="0" err="1"/>
              <a:t>thiets</a:t>
            </a:r>
            <a:r>
              <a:rPr lang="en-US" dirty="0"/>
              <a:t> </a:t>
            </a:r>
            <a:r>
              <a:rPr lang="en-US" dirty="0" err="1"/>
              <a:t>để</a:t>
            </a:r>
            <a:r>
              <a:rPr lang="en-US" dirty="0"/>
              <a:t> </a:t>
            </a:r>
            <a:r>
              <a:rPr lang="en-US" dirty="0" err="1"/>
              <a:t>hoàn</a:t>
            </a:r>
            <a:r>
              <a:rPr lang="en-US" dirty="0"/>
              <a:t> </a:t>
            </a:r>
            <a:r>
              <a:rPr lang="en-US" dirty="0" err="1"/>
              <a:t>tất</a:t>
            </a:r>
            <a:r>
              <a:rPr lang="en-US" dirty="0"/>
              <a:t> </a:t>
            </a:r>
            <a:r>
              <a:rPr lang="en-US" dirty="0" err="1"/>
              <a:t>các</a:t>
            </a:r>
            <a:r>
              <a:rPr lang="en-US" dirty="0"/>
              <a:t> </a:t>
            </a:r>
            <a:r>
              <a:rPr lang="en-US" dirty="0" err="1"/>
              <a:t>tacs</a:t>
            </a:r>
            <a:r>
              <a:rPr lang="en-US" dirty="0"/>
              <a:t> </a:t>
            </a:r>
            <a:r>
              <a:rPr lang="en-US" dirty="0" err="1"/>
              <a:t>vụ</a:t>
            </a:r>
            <a:r>
              <a:rPr lang="en-US" dirty="0"/>
              <a:t>. Scrum </a:t>
            </a:r>
            <a:r>
              <a:rPr lang="en-US" dirty="0" err="1"/>
              <a:t>sử</a:t>
            </a:r>
            <a:r>
              <a:rPr lang="en-US" dirty="0"/>
              <a:t> </a:t>
            </a:r>
            <a:r>
              <a:rPr lang="en-US" dirty="0" err="1"/>
              <a:t>dụng</a:t>
            </a:r>
            <a:r>
              <a:rPr lang="en-US" dirty="0"/>
              <a:t> </a:t>
            </a:r>
            <a:r>
              <a:rPr lang="en-US" dirty="0" err="1"/>
              <a:t>cách</a:t>
            </a:r>
            <a:r>
              <a:rPr lang="en-US" dirty="0"/>
              <a:t> </a:t>
            </a:r>
            <a:r>
              <a:rPr lang="en-US" dirty="0" err="1"/>
              <a:t>thực</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từng</a:t>
            </a:r>
            <a:r>
              <a:rPr lang="en-US" dirty="0"/>
              <a:t> </a:t>
            </a:r>
            <a:r>
              <a:rPr lang="en-US" dirty="0" err="1"/>
              <a:t>phần</a:t>
            </a:r>
            <a:r>
              <a:rPr lang="en-US" dirty="0"/>
              <a:t> </a:t>
            </a:r>
            <a:r>
              <a:rPr lang="en-US" dirty="0" err="1"/>
              <a:t>và</a:t>
            </a:r>
            <a:r>
              <a:rPr lang="en-US" dirty="0"/>
              <a:t> </a:t>
            </a:r>
            <a:r>
              <a:rPr lang="en-US" dirty="0" err="1"/>
              <a:t>tăng</a:t>
            </a:r>
            <a:r>
              <a:rPr lang="en-US" dirty="0"/>
              <a:t> </a:t>
            </a:r>
            <a:r>
              <a:rPr lang="en-US" dirty="0" err="1"/>
              <a:t>dần</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theo</a:t>
            </a:r>
            <a:r>
              <a:rPr lang="en-US" dirty="0"/>
              <a:t> </a:t>
            </a:r>
            <a:r>
              <a:rPr lang="en-US" dirty="0" err="1"/>
              <a:t>đó</a:t>
            </a:r>
            <a:r>
              <a:rPr lang="en-US" dirty="0"/>
              <a:t> </a:t>
            </a:r>
            <a:r>
              <a:rPr lang="en-US" dirty="0" err="1"/>
              <a:t>việc</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không</a:t>
            </a:r>
            <a:r>
              <a:rPr lang="en-US" dirty="0"/>
              <a:t> </a:t>
            </a:r>
            <a:r>
              <a:rPr lang="en-US" dirty="0" err="1"/>
              <a:t>diễn</a:t>
            </a:r>
            <a:r>
              <a:rPr lang="en-US" dirty="0"/>
              <a:t> </a:t>
            </a:r>
            <a:r>
              <a:rPr lang="en-US" dirty="0" err="1"/>
              <a:t>ra</a:t>
            </a:r>
            <a:r>
              <a:rPr lang="en-US" dirty="0"/>
              <a:t> </a:t>
            </a:r>
            <a:r>
              <a:rPr lang="en-US" dirty="0" err="1"/>
              <a:t>duy</a:t>
            </a:r>
            <a:r>
              <a:rPr lang="en-US" dirty="0"/>
              <a:t> </a:t>
            </a:r>
            <a:r>
              <a:rPr lang="en-US" dirty="0" err="1"/>
              <a:t>nhất</a:t>
            </a:r>
            <a:r>
              <a:rPr lang="en-US" dirty="0"/>
              <a:t> </a:t>
            </a:r>
            <a:r>
              <a:rPr lang="en-US" dirty="0" err="1"/>
              <a:t>một</a:t>
            </a:r>
            <a:r>
              <a:rPr lang="en-US" dirty="0"/>
              <a:t> </a:t>
            </a:r>
            <a:r>
              <a:rPr lang="en-US" dirty="0" err="1"/>
              <a:t>lần</a:t>
            </a:r>
            <a:r>
              <a:rPr lang="en-US" dirty="0"/>
              <a:t> </a:t>
            </a:r>
            <a:r>
              <a:rPr lang="en-US" dirty="0" err="1"/>
              <a:t>trong</a:t>
            </a:r>
            <a:r>
              <a:rPr lang="en-US" dirty="0"/>
              <a:t> </a:t>
            </a:r>
            <a:r>
              <a:rPr lang="en-US" dirty="0" err="1"/>
              <a:t>vòng</a:t>
            </a:r>
            <a:r>
              <a:rPr lang="en-US" dirty="0"/>
              <a:t> </a:t>
            </a:r>
            <a:r>
              <a:rPr lang="en-US" dirty="0" err="1"/>
              <a:t>đời</a:t>
            </a:r>
            <a:r>
              <a:rPr lang="en-US" dirty="0"/>
              <a:t> </a:t>
            </a:r>
            <a:r>
              <a:rPr lang="en-US" dirty="0" err="1"/>
              <a:t>của</a:t>
            </a:r>
            <a:r>
              <a:rPr lang="en-US" dirty="0"/>
              <a:t> </a:t>
            </a:r>
            <a:r>
              <a:rPr lang="en-US" dirty="0" err="1"/>
              <a:t>dự</a:t>
            </a:r>
            <a:r>
              <a:rPr lang="en-US" dirty="0"/>
              <a:t> </a:t>
            </a:r>
            <a:r>
              <a:rPr lang="en-US" dirty="0" err="1"/>
              <a:t>án</a:t>
            </a:r>
            <a:r>
              <a:rPr lang="en-US" dirty="0"/>
              <a:t> </a:t>
            </a:r>
            <a:r>
              <a:rPr lang="en-US" dirty="0" err="1"/>
              <a:t>mà</a:t>
            </a:r>
            <a:r>
              <a:rPr lang="en-US" dirty="0"/>
              <a:t> </a:t>
            </a:r>
            <a:r>
              <a:rPr lang="en-US" dirty="0" err="1"/>
              <a:t>được</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có</a:t>
            </a:r>
            <a:r>
              <a:rPr lang="en-US" dirty="0"/>
              <a:t> </a:t>
            </a:r>
            <a:r>
              <a:rPr lang="en-US" dirty="0" err="1"/>
              <a:t>sự</a:t>
            </a:r>
            <a:r>
              <a:rPr lang="en-US" dirty="0"/>
              <a:t> </a:t>
            </a:r>
            <a:r>
              <a:rPr lang="en-US" dirty="0" err="1"/>
              <a:t>thích</a:t>
            </a:r>
            <a:r>
              <a:rPr lang="en-US" dirty="0"/>
              <a:t> </a:t>
            </a:r>
            <a:r>
              <a:rPr lang="en-US" dirty="0" err="1"/>
              <a:t>nghi</a:t>
            </a:r>
            <a:r>
              <a:rPr lang="en-US" dirty="0"/>
              <a:t> </a:t>
            </a:r>
            <a:r>
              <a:rPr lang="en-US" dirty="0" err="1"/>
              <a:t>với</a:t>
            </a:r>
            <a:r>
              <a:rPr lang="en-US" dirty="0"/>
              <a:t> </a:t>
            </a:r>
            <a:r>
              <a:rPr lang="en-US" dirty="0" err="1"/>
              <a:t>các</a:t>
            </a:r>
            <a:r>
              <a:rPr lang="en-US" dirty="0"/>
              <a:t> </a:t>
            </a:r>
            <a:r>
              <a:rPr lang="en-US" dirty="0" err="1"/>
              <a:t>tình</a:t>
            </a:r>
            <a:r>
              <a:rPr lang="en-US" dirty="0"/>
              <a:t> </a:t>
            </a:r>
            <a:r>
              <a:rPr lang="en-US" dirty="0" err="1"/>
              <a:t>hình</a:t>
            </a:r>
            <a:r>
              <a:rPr lang="en-US" dirty="0"/>
              <a:t> </a:t>
            </a:r>
            <a:r>
              <a:rPr lang="en-US" dirty="0" err="1"/>
              <a:t>thực</a:t>
            </a:r>
            <a:r>
              <a:rPr lang="en-US" dirty="0"/>
              <a:t> </a:t>
            </a:r>
            <a:r>
              <a:rPr lang="en-US" dirty="0" err="1"/>
              <a:t>tiễn</a:t>
            </a:r>
            <a:r>
              <a:rPr lang="en-US" dirty="0"/>
              <a:t> </a:t>
            </a:r>
            <a:r>
              <a:rPr lang="en-US" dirty="0" err="1"/>
              <a:t>trong</a:t>
            </a:r>
            <a:r>
              <a:rPr lang="en-US" dirty="0"/>
              <a:t> </a:t>
            </a:r>
            <a:r>
              <a:rPr lang="en-US" dirty="0" err="1"/>
              <a:t>tiến</a:t>
            </a:r>
            <a:r>
              <a:rPr lang="en-US" dirty="0"/>
              <a:t> </a:t>
            </a:r>
            <a:r>
              <a:rPr lang="en-US" dirty="0" err="1"/>
              <a:t>trình</a:t>
            </a:r>
            <a:r>
              <a:rPr lang="en-US" dirty="0"/>
              <a:t> </a:t>
            </a:r>
            <a:r>
              <a:rPr lang="en-US" dirty="0" err="1"/>
              <a:t>đi</a:t>
            </a:r>
            <a:r>
              <a:rPr lang="en-US" dirty="0"/>
              <a:t> </a:t>
            </a:r>
            <a:r>
              <a:rPr lang="en-US" dirty="0" err="1"/>
              <a:t>đến</a:t>
            </a:r>
            <a:r>
              <a:rPr lang="en-US" dirty="0"/>
              <a:t> </a:t>
            </a:r>
            <a:r>
              <a:rPr lang="en-US" dirty="0" err="1"/>
              <a:t>sản</a:t>
            </a:r>
            <a:r>
              <a:rPr lang="en-US" dirty="0"/>
              <a:t> </a:t>
            </a:r>
            <a:r>
              <a:rPr lang="en-US" dirty="0" err="1"/>
              <a:t>phẩm</a:t>
            </a:r>
            <a:r>
              <a:rPr lang="en-US" dirty="0"/>
              <a:t>.</a:t>
            </a:r>
          </a:p>
          <a:p>
            <a:endParaRPr lang="en-US" dirty="0" smtClean="0"/>
          </a:p>
          <a:p>
            <a:r>
              <a:rPr lang="en-US" dirty="0" smtClean="0"/>
              <a:t>-	 </a:t>
            </a:r>
            <a:r>
              <a:rPr lang="en-US" dirty="0"/>
              <a:t>Daily Scrum (</a:t>
            </a:r>
            <a:r>
              <a:rPr lang="en-US" dirty="0" err="1"/>
              <a:t>họp</a:t>
            </a:r>
            <a:r>
              <a:rPr lang="en-US" dirty="0"/>
              <a:t> scrum </a:t>
            </a:r>
            <a:r>
              <a:rPr lang="en-US" dirty="0" err="1"/>
              <a:t>hằng</a:t>
            </a:r>
            <a:r>
              <a:rPr lang="en-US" dirty="0"/>
              <a:t> </a:t>
            </a:r>
            <a:r>
              <a:rPr lang="en-US" dirty="0" err="1"/>
              <a:t>ngày</a:t>
            </a:r>
            <a:r>
              <a:rPr lang="en-US" dirty="0"/>
              <a:t>)</a:t>
            </a:r>
          </a:p>
          <a:p>
            <a:r>
              <a:rPr lang="en-US" dirty="0"/>
              <a:t>Scrum master </a:t>
            </a:r>
            <a:r>
              <a:rPr lang="en-US" dirty="0" err="1"/>
              <a:t>tổ</a:t>
            </a:r>
            <a:r>
              <a:rPr lang="en-US" dirty="0"/>
              <a:t> </a:t>
            </a:r>
            <a:r>
              <a:rPr lang="en-US" dirty="0" err="1"/>
              <a:t>chức</a:t>
            </a:r>
            <a:r>
              <a:rPr lang="en-US" dirty="0"/>
              <a:t> </a:t>
            </a:r>
            <a:r>
              <a:rPr lang="en-US" dirty="0" err="1"/>
              <a:t>cho</a:t>
            </a:r>
            <a:r>
              <a:rPr lang="en-US" dirty="0"/>
              <a:t> </a:t>
            </a:r>
            <a:r>
              <a:rPr lang="en-US" dirty="0" err="1"/>
              <a:t>đội</a:t>
            </a:r>
            <a:r>
              <a:rPr lang="en-US" dirty="0"/>
              <a:t> </a:t>
            </a:r>
            <a:r>
              <a:rPr lang="en-US" dirty="0" err="1"/>
              <a:t>sản</a:t>
            </a:r>
            <a:r>
              <a:rPr lang="en-US" dirty="0"/>
              <a:t> </a:t>
            </a:r>
            <a:r>
              <a:rPr lang="en-US" dirty="0" err="1"/>
              <a:t>xuất</a:t>
            </a:r>
            <a:r>
              <a:rPr lang="en-US" dirty="0"/>
              <a:t> </a:t>
            </a:r>
            <a:r>
              <a:rPr lang="en-US" dirty="0" err="1"/>
              <a:t>họp</a:t>
            </a:r>
            <a:r>
              <a:rPr lang="en-US" dirty="0"/>
              <a:t> </a:t>
            </a:r>
            <a:r>
              <a:rPr lang="en-US" dirty="0" err="1"/>
              <a:t>hằng</a:t>
            </a:r>
            <a:r>
              <a:rPr lang="en-US" dirty="0"/>
              <a:t> </a:t>
            </a:r>
            <a:r>
              <a:rPr lang="en-US" dirty="0" err="1"/>
              <a:t>ngày</a:t>
            </a:r>
            <a:r>
              <a:rPr lang="en-US" dirty="0"/>
              <a:t> </a:t>
            </a:r>
            <a:r>
              <a:rPr lang="en-US" dirty="0" err="1"/>
              <a:t>trong</a:t>
            </a:r>
            <a:r>
              <a:rPr lang="en-US" dirty="0"/>
              <a:t> </a:t>
            </a:r>
            <a:r>
              <a:rPr lang="en-US" dirty="0" err="1"/>
              <a:t>khoảng</a:t>
            </a:r>
            <a:r>
              <a:rPr lang="en-US" dirty="0"/>
              <a:t> 15p </a:t>
            </a:r>
            <a:r>
              <a:rPr lang="en-US" dirty="0" err="1"/>
              <a:t>để</a:t>
            </a:r>
            <a:r>
              <a:rPr lang="en-US" dirty="0"/>
              <a:t> </a:t>
            </a:r>
            <a:r>
              <a:rPr lang="en-US" dirty="0" err="1"/>
              <a:t>nhóm</a:t>
            </a:r>
            <a:r>
              <a:rPr lang="en-US" dirty="0"/>
              <a:t> </a:t>
            </a:r>
            <a:r>
              <a:rPr lang="en-US" dirty="0" err="1"/>
              <a:t>hát</a:t>
            </a:r>
            <a:r>
              <a:rPr lang="en-US" dirty="0"/>
              <a:t> </a:t>
            </a:r>
            <a:r>
              <a:rPr lang="en-US" dirty="0" err="1"/>
              <a:t>triển</a:t>
            </a:r>
            <a:r>
              <a:rPr lang="en-US" dirty="0"/>
              <a:t> chia </a:t>
            </a:r>
            <a:r>
              <a:rPr lang="en-US" dirty="0" err="1"/>
              <a:t>sẻ</a:t>
            </a:r>
            <a:r>
              <a:rPr lang="en-US" dirty="0"/>
              <a:t> </a:t>
            </a:r>
            <a:r>
              <a:rPr lang="en-US" dirty="0" err="1"/>
              <a:t>tiến</a:t>
            </a:r>
            <a:r>
              <a:rPr lang="en-US" dirty="0"/>
              <a:t> </a:t>
            </a:r>
            <a:r>
              <a:rPr lang="en-US" dirty="0" err="1"/>
              <a:t>độc</a:t>
            </a:r>
            <a:r>
              <a:rPr lang="en-US" dirty="0"/>
              <a:t> </a:t>
            </a:r>
            <a:r>
              <a:rPr lang="en-US" dirty="0" err="1"/>
              <a:t>công</a:t>
            </a:r>
            <a:r>
              <a:rPr lang="en-US" dirty="0"/>
              <a:t> </a:t>
            </a:r>
            <a:r>
              <a:rPr lang="en-US" dirty="0" err="1"/>
              <a:t>việc</a:t>
            </a:r>
            <a:r>
              <a:rPr lang="en-US" dirty="0"/>
              <a:t>, </a:t>
            </a:r>
            <a:r>
              <a:rPr lang="en-US" dirty="0" err="1"/>
              <a:t>trong</a:t>
            </a:r>
            <a:r>
              <a:rPr lang="en-US" dirty="0"/>
              <a:t> </a:t>
            </a:r>
            <a:r>
              <a:rPr lang="en-US" dirty="0" err="1"/>
              <a:t>cuộc</a:t>
            </a:r>
            <a:r>
              <a:rPr lang="en-US" dirty="0"/>
              <a:t> </a:t>
            </a:r>
            <a:r>
              <a:rPr lang="en-US" dirty="0" err="1"/>
              <a:t>họp</a:t>
            </a:r>
            <a:r>
              <a:rPr lang="en-US" dirty="0"/>
              <a:t> </a:t>
            </a:r>
            <a:r>
              <a:rPr lang="en-US" dirty="0" err="1"/>
              <a:t>này</a:t>
            </a:r>
            <a:r>
              <a:rPr lang="en-US" dirty="0"/>
              <a:t> </a:t>
            </a:r>
            <a:r>
              <a:rPr lang="en-US" dirty="0" err="1"/>
              <a:t>từng</a:t>
            </a:r>
            <a:r>
              <a:rPr lang="en-US" dirty="0"/>
              <a:t> </a:t>
            </a:r>
            <a:r>
              <a:rPr lang="en-US" dirty="0" err="1"/>
              <a:t>người</a:t>
            </a:r>
            <a:r>
              <a:rPr lang="en-US" dirty="0"/>
              <a:t> </a:t>
            </a:r>
            <a:r>
              <a:rPr lang="en-US" dirty="0" err="1"/>
              <a:t>trong</a:t>
            </a:r>
            <a:r>
              <a:rPr lang="en-US" dirty="0"/>
              <a:t> </a:t>
            </a:r>
            <a:r>
              <a:rPr lang="en-US" dirty="0" err="1"/>
              <a:t>nhóm</a:t>
            </a:r>
            <a:r>
              <a:rPr lang="en-US" dirty="0"/>
              <a:t> </a:t>
            </a:r>
            <a:r>
              <a:rPr lang="en-US" dirty="0" err="1"/>
              <a:t>phát</a:t>
            </a:r>
            <a:r>
              <a:rPr lang="en-US" dirty="0"/>
              <a:t> </a:t>
            </a:r>
            <a:r>
              <a:rPr lang="en-US" dirty="0" err="1"/>
              <a:t>triển</a:t>
            </a:r>
            <a:r>
              <a:rPr lang="en-US" dirty="0"/>
              <a:t> </a:t>
            </a:r>
            <a:r>
              <a:rPr lang="en-US" dirty="0" err="1"/>
              <a:t>lần</a:t>
            </a:r>
            <a:r>
              <a:rPr lang="en-US" dirty="0"/>
              <a:t> </a:t>
            </a:r>
            <a:r>
              <a:rPr lang="en-US" dirty="0" err="1"/>
              <a:t>lượt</a:t>
            </a:r>
            <a:r>
              <a:rPr lang="en-US" dirty="0"/>
              <a:t> </a:t>
            </a:r>
            <a:r>
              <a:rPr lang="en-US" dirty="0" err="1"/>
              <a:t>trình</a:t>
            </a:r>
            <a:r>
              <a:rPr lang="en-US" dirty="0"/>
              <a:t> </a:t>
            </a:r>
            <a:r>
              <a:rPr lang="en-US" dirty="0" err="1"/>
              <a:t>bày</a:t>
            </a:r>
            <a:r>
              <a:rPr lang="en-US" dirty="0"/>
              <a:t> </a:t>
            </a:r>
            <a:r>
              <a:rPr lang="en-US" dirty="0" err="1"/>
              <a:t>để</a:t>
            </a:r>
            <a:r>
              <a:rPr lang="en-US" dirty="0"/>
              <a:t> </a:t>
            </a:r>
            <a:r>
              <a:rPr lang="en-US" dirty="0" err="1"/>
              <a:t>trả</a:t>
            </a:r>
            <a:r>
              <a:rPr lang="en-US" dirty="0"/>
              <a:t> </a:t>
            </a:r>
            <a:r>
              <a:rPr lang="en-US" dirty="0" err="1"/>
              <a:t>lời</a:t>
            </a:r>
            <a:r>
              <a:rPr lang="en-US" dirty="0"/>
              <a:t> 3 </a:t>
            </a:r>
            <a:r>
              <a:rPr lang="en-US" dirty="0" err="1"/>
              <a:t>câu</a:t>
            </a:r>
            <a:r>
              <a:rPr lang="en-US" dirty="0"/>
              <a:t> </a:t>
            </a:r>
            <a:r>
              <a:rPr lang="en-US" dirty="0" err="1"/>
              <a:t>hỏi</a:t>
            </a:r>
            <a:r>
              <a:rPr lang="en-US" dirty="0"/>
              <a:t>: </a:t>
            </a:r>
            <a:r>
              <a:rPr lang="en-US" dirty="0" err="1"/>
              <a:t>Hôm</a:t>
            </a:r>
            <a:r>
              <a:rPr lang="en-US" dirty="0"/>
              <a:t> qua </a:t>
            </a:r>
            <a:r>
              <a:rPr lang="en-US" dirty="0" err="1"/>
              <a:t>đã</a:t>
            </a:r>
            <a:r>
              <a:rPr lang="en-US" dirty="0"/>
              <a:t> </a:t>
            </a:r>
            <a:r>
              <a:rPr lang="en-US" dirty="0" err="1"/>
              <a:t>làm</a:t>
            </a:r>
            <a:r>
              <a:rPr lang="en-US" dirty="0"/>
              <a:t> </a:t>
            </a:r>
            <a:r>
              <a:rPr lang="en-US" dirty="0" err="1"/>
              <a:t>gì</a:t>
            </a:r>
            <a:r>
              <a:rPr lang="en-US" dirty="0"/>
              <a:t>? </a:t>
            </a:r>
            <a:r>
              <a:rPr lang="en-US" dirty="0" err="1"/>
              <a:t>Hôm</a:t>
            </a:r>
            <a:r>
              <a:rPr lang="en-US" dirty="0"/>
              <a:t> nay </a:t>
            </a:r>
            <a:r>
              <a:rPr lang="en-US" dirty="0" err="1"/>
              <a:t>sẽ</a:t>
            </a:r>
            <a:r>
              <a:rPr lang="en-US" dirty="0"/>
              <a:t> </a:t>
            </a:r>
            <a:r>
              <a:rPr lang="en-US" dirty="0" err="1"/>
              <a:t>làm</a:t>
            </a:r>
            <a:r>
              <a:rPr lang="en-US" dirty="0"/>
              <a:t> </a:t>
            </a:r>
            <a:r>
              <a:rPr lang="en-US" dirty="0" err="1"/>
              <a:t>gì</a:t>
            </a:r>
            <a:r>
              <a:rPr lang="en-US" dirty="0"/>
              <a:t>? </a:t>
            </a:r>
            <a:r>
              <a:rPr lang="en-US" dirty="0" err="1"/>
              <a:t>Có</a:t>
            </a:r>
            <a:r>
              <a:rPr lang="en-US" dirty="0"/>
              <a:t> </a:t>
            </a:r>
            <a:r>
              <a:rPr lang="en-US" dirty="0" err="1"/>
              <a:t>khó</a:t>
            </a:r>
            <a:r>
              <a:rPr lang="en-US" dirty="0"/>
              <a:t> </a:t>
            </a:r>
            <a:r>
              <a:rPr lang="en-US" dirty="0" err="1"/>
              <a:t>khăn</a:t>
            </a:r>
            <a:r>
              <a:rPr lang="en-US" dirty="0"/>
              <a:t> </a:t>
            </a:r>
            <a:r>
              <a:rPr lang="en-US" dirty="0" err="1"/>
              <a:t>trở</a:t>
            </a:r>
            <a:r>
              <a:rPr lang="en-US" dirty="0"/>
              <a:t> </a:t>
            </a:r>
            <a:r>
              <a:rPr lang="en-US" dirty="0" err="1"/>
              <a:t>ngại</a:t>
            </a:r>
            <a:r>
              <a:rPr lang="en-US" dirty="0"/>
              <a:t> </a:t>
            </a:r>
            <a:r>
              <a:rPr lang="en-US" dirty="0" err="1"/>
              <a:t>gì</a:t>
            </a:r>
            <a:r>
              <a:rPr lang="en-US" dirty="0"/>
              <a:t> </a:t>
            </a:r>
            <a:r>
              <a:rPr lang="en-US" dirty="0" err="1"/>
              <a:t>không</a:t>
            </a:r>
            <a:r>
              <a:rPr lang="en-US" dirty="0"/>
              <a:t>?</a:t>
            </a:r>
          </a:p>
          <a:p>
            <a:endParaRPr lang="en-US" dirty="0" smtClean="0"/>
          </a:p>
          <a:p>
            <a:r>
              <a:rPr lang="en-US" dirty="0" smtClean="0"/>
              <a:t>-	Sprint </a:t>
            </a:r>
            <a:r>
              <a:rPr lang="en-US" dirty="0"/>
              <a:t>review (</a:t>
            </a:r>
            <a:r>
              <a:rPr lang="en-US" dirty="0" err="1"/>
              <a:t>họp</a:t>
            </a:r>
            <a:r>
              <a:rPr lang="en-US" dirty="0"/>
              <a:t> </a:t>
            </a:r>
            <a:r>
              <a:rPr lang="en-US" dirty="0" err="1"/>
              <a:t>sơ</a:t>
            </a:r>
            <a:r>
              <a:rPr lang="en-US" dirty="0"/>
              <a:t> </a:t>
            </a:r>
            <a:r>
              <a:rPr lang="en-US" dirty="0" err="1"/>
              <a:t>keert</a:t>
            </a:r>
            <a:r>
              <a:rPr lang="en-US" dirty="0"/>
              <a:t> sprint)</a:t>
            </a:r>
          </a:p>
          <a:p>
            <a:r>
              <a:rPr lang="en-US" dirty="0" err="1"/>
              <a:t>Cuối</a:t>
            </a:r>
            <a:r>
              <a:rPr lang="en-US" dirty="0"/>
              <a:t> sprint </a:t>
            </a:r>
            <a:r>
              <a:rPr lang="en-US" dirty="0" err="1"/>
              <a:t>nhóm</a:t>
            </a:r>
            <a:r>
              <a:rPr lang="en-US" dirty="0"/>
              <a:t> </a:t>
            </a:r>
            <a:r>
              <a:rPr lang="en-US" dirty="0" err="1"/>
              <a:t>phát</a:t>
            </a:r>
            <a:r>
              <a:rPr lang="en-US" dirty="0"/>
              <a:t> </a:t>
            </a:r>
            <a:r>
              <a:rPr lang="en-US" dirty="0" err="1"/>
              <a:t>triển</a:t>
            </a:r>
            <a:r>
              <a:rPr lang="en-US" dirty="0"/>
              <a:t> </a:t>
            </a:r>
            <a:r>
              <a:rPr lang="en-US" dirty="0" err="1"/>
              <a:t>cũng</a:t>
            </a:r>
            <a:r>
              <a:rPr lang="en-US" dirty="0"/>
              <a:t> </a:t>
            </a:r>
            <a:r>
              <a:rPr lang="en-US" dirty="0" err="1"/>
              <a:t>với</a:t>
            </a:r>
            <a:r>
              <a:rPr lang="en-US" dirty="0"/>
              <a:t> product owner </a:t>
            </a:r>
            <a:r>
              <a:rPr lang="en-US" dirty="0" err="1"/>
              <a:t>sẽ</a:t>
            </a:r>
            <a:r>
              <a:rPr lang="en-US" dirty="0"/>
              <a:t> </a:t>
            </a:r>
            <a:r>
              <a:rPr lang="en-US" dirty="0" err="1"/>
              <a:t>rà</a:t>
            </a:r>
            <a:r>
              <a:rPr lang="en-US" dirty="0"/>
              <a:t> </a:t>
            </a:r>
            <a:r>
              <a:rPr lang="en-US" dirty="0" err="1"/>
              <a:t>soát</a:t>
            </a:r>
            <a:r>
              <a:rPr lang="en-US" dirty="0"/>
              <a:t> </a:t>
            </a:r>
            <a:r>
              <a:rPr lang="en-US" dirty="0" err="1"/>
              <a:t>lại</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đã</a:t>
            </a:r>
            <a:r>
              <a:rPr lang="en-US" dirty="0"/>
              <a:t> </a:t>
            </a:r>
            <a:r>
              <a:rPr lang="en-US" dirty="0" err="1"/>
              <a:t>hoàn</a:t>
            </a:r>
            <a:r>
              <a:rPr lang="en-US" dirty="0"/>
              <a:t> </a:t>
            </a:r>
            <a:r>
              <a:rPr lang="en-US" dirty="0" err="1"/>
              <a:t>tất</a:t>
            </a:r>
            <a:r>
              <a:rPr lang="en-US" dirty="0"/>
              <a:t> </a:t>
            </a:r>
            <a:r>
              <a:rPr lang="en-US" dirty="0" err="1"/>
              <a:t>trong</a:t>
            </a:r>
            <a:r>
              <a:rPr lang="en-US" dirty="0"/>
              <a:t> sprint </a:t>
            </a:r>
            <a:r>
              <a:rPr lang="en-US" dirty="0" err="1"/>
              <a:t>vừa</a:t>
            </a:r>
            <a:r>
              <a:rPr lang="en-US" dirty="0"/>
              <a:t> qua </a:t>
            </a:r>
            <a:r>
              <a:rPr lang="en-US" dirty="0" err="1"/>
              <a:t>và</a:t>
            </a:r>
            <a:r>
              <a:rPr lang="en-US" dirty="0"/>
              <a:t> </a:t>
            </a:r>
            <a:r>
              <a:rPr lang="en-US" dirty="0" err="1"/>
              <a:t>đề</a:t>
            </a:r>
            <a:r>
              <a:rPr lang="en-US" dirty="0"/>
              <a:t> </a:t>
            </a:r>
            <a:r>
              <a:rPr lang="en-US" dirty="0" err="1"/>
              <a:t>xuất</a:t>
            </a:r>
            <a:r>
              <a:rPr lang="en-US" dirty="0"/>
              <a:t> </a:t>
            </a:r>
            <a:r>
              <a:rPr lang="en-US" dirty="0" err="1"/>
              <a:t>các</a:t>
            </a:r>
            <a:r>
              <a:rPr lang="en-US" dirty="0"/>
              <a:t> </a:t>
            </a:r>
            <a:r>
              <a:rPr lang="en-US" dirty="0" err="1"/>
              <a:t>chỉnh</a:t>
            </a:r>
            <a:r>
              <a:rPr lang="en-US" dirty="0"/>
              <a:t> </a:t>
            </a:r>
            <a:r>
              <a:rPr lang="en-US" dirty="0" err="1"/>
              <a:t>sửa</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cần</a:t>
            </a:r>
            <a:r>
              <a:rPr lang="en-US" dirty="0"/>
              <a:t> </a:t>
            </a:r>
            <a:r>
              <a:rPr lang="en-US" dirty="0" err="1"/>
              <a:t>thiết</a:t>
            </a:r>
            <a:r>
              <a:rPr lang="en-US" dirty="0"/>
              <a:t> </a:t>
            </a:r>
            <a:r>
              <a:rPr lang="en-US" dirty="0" err="1"/>
              <a:t>cho</a:t>
            </a:r>
            <a:r>
              <a:rPr lang="en-US" dirty="0"/>
              <a:t> </a:t>
            </a:r>
            <a:r>
              <a:rPr lang="en-US" dirty="0" err="1"/>
              <a:t>sản</a:t>
            </a:r>
            <a:r>
              <a:rPr lang="en-US" dirty="0"/>
              <a:t> </a:t>
            </a:r>
            <a:r>
              <a:rPr lang="en-US" dirty="0" err="1"/>
              <a:t>phẩm</a:t>
            </a:r>
            <a:endParaRPr lang="en-US" dirty="0"/>
          </a:p>
        </p:txBody>
      </p:sp>
    </p:spTree>
    <p:extLst>
      <p:ext uri="{BB962C8B-B14F-4D97-AF65-F5344CB8AC3E}">
        <p14:creationId xmlns:p14="http://schemas.microsoft.com/office/powerpoint/2010/main" val="31241273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FB82883-1DC0-4BE1-A607-009095F335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4" name="Picture 3" descr="Ảnh có chứa đối tượng&#10;&#10;Mô tả được tạo tự động">
            <a:extLst>
              <a:ext uri="{FF2B5EF4-FFF2-40B4-BE49-F238E27FC236}">
                <a16:creationId xmlns:a16="http://schemas.microsoft.com/office/drawing/2014/main" id="{D52C7775-16D2-4C6E-9E99-9474E572B015}"/>
              </a:ext>
            </a:extLst>
          </p:cNvPr>
          <p:cNvPicPr>
            <a:picLocks noChangeAspect="1"/>
          </p:cNvPicPr>
          <p:nvPr/>
        </p:nvPicPr>
        <p:blipFill rotWithShape="1">
          <a:blip r:embed="rId2"/>
          <a:srcRect t="10453" b="964"/>
          <a:stretch/>
        </p:blipFill>
        <p:spPr>
          <a:xfrm>
            <a:off x="-1" y="857249"/>
            <a:ext cx="9144001" cy="5143500"/>
          </a:xfrm>
          <a:prstGeom prst="rect">
            <a:avLst/>
          </a:prstGeom>
        </p:spPr>
      </p:pic>
      <p:sp>
        <p:nvSpPr>
          <p:cNvPr id="17" name="Rectangle 16">
            <a:extLst>
              <a:ext uri="{FF2B5EF4-FFF2-40B4-BE49-F238E27FC236}">
                <a16:creationId xmlns:a16="http://schemas.microsoft.com/office/drawing/2014/main" id="{A3473CF9-37EB-43E7-89EF-D2D1C53D1D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7711" y="4336127"/>
            <a:ext cx="6288578" cy="999476"/>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 name="Tiêu đề 1">
            <a:extLst>
              <a:ext uri="{FF2B5EF4-FFF2-40B4-BE49-F238E27FC236}">
                <a16:creationId xmlns:a16="http://schemas.microsoft.com/office/drawing/2014/main" id="{5EB80BB5-9C2E-403F-8E1F-C2D2E1848E6F}"/>
              </a:ext>
            </a:extLst>
          </p:cNvPr>
          <p:cNvSpPr>
            <a:spLocks noGrp="1"/>
          </p:cNvSpPr>
          <p:nvPr>
            <p:ph type="ctrTitle"/>
          </p:nvPr>
        </p:nvSpPr>
        <p:spPr>
          <a:xfrm>
            <a:off x="1577341" y="4402630"/>
            <a:ext cx="5989319" cy="651617"/>
          </a:xfrm>
        </p:spPr>
        <p:txBody>
          <a:bodyPr anchor="ctr">
            <a:normAutofit fontScale="90000"/>
          </a:bodyPr>
          <a:lstStyle/>
          <a:p>
            <a:r>
              <a:rPr lang="en-US" sz="2100" dirty="0">
                <a:latin typeface="Century Gothic" panose="020B0502020202020204" pitchFamily="34" charset="0"/>
              </a:rPr>
              <a:t>THANK YOU</a:t>
            </a:r>
            <a:br>
              <a:rPr lang="en-US" sz="2100" dirty="0">
                <a:latin typeface="Century Gothic" panose="020B0502020202020204" pitchFamily="34" charset="0"/>
              </a:rPr>
            </a:br>
            <a:r>
              <a:rPr lang="en-US" sz="2100" dirty="0">
                <a:latin typeface="Century Gothic" panose="020B0502020202020204" pitchFamily="34" charset="0"/>
              </a:rPr>
              <a:t>FOF LISTENING !</a:t>
            </a:r>
            <a:endParaRPr lang="vi-VN" sz="2100" dirty="0"/>
          </a:p>
        </p:txBody>
      </p:sp>
      <p:sp>
        <p:nvSpPr>
          <p:cNvPr id="19" name="Rectangle: Rounded Corners 18">
            <a:extLst>
              <a:ext uri="{FF2B5EF4-FFF2-40B4-BE49-F238E27FC236}">
                <a16:creationId xmlns:a16="http://schemas.microsoft.com/office/drawing/2014/main" id="{586B4EF9-43BA-4655-A6FF-1D8E21574C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2333" y="5078428"/>
            <a:ext cx="5419335"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 name="Picture 2" descr="Káº¿t quáº£ hÃ¬nh áº£nh cho logo tdtu">
            <a:extLst>
              <a:ext uri="{FF2B5EF4-FFF2-40B4-BE49-F238E27FC236}">
                <a16:creationId xmlns:a16="http://schemas.microsoft.com/office/drawing/2014/main" id="{B2E40459-5C79-4021-8C05-9791CDB7CE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600" y="914400"/>
            <a:ext cx="1181748" cy="60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487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863CD46-8096-48B5-B1C4-27A807C043A8}" type="slidenum">
              <a:rPr lang="en-US" smtClean="0"/>
              <a:pPr/>
              <a:t>6</a:t>
            </a:fld>
            <a:endParaRPr lang="en-US"/>
          </a:p>
        </p:txBody>
      </p:sp>
      <p:sp>
        <p:nvSpPr>
          <p:cNvPr id="7" name="Title 1"/>
          <p:cNvSpPr txBox="1">
            <a:spLocks/>
          </p:cNvSpPr>
          <p:nvPr/>
        </p:nvSpPr>
        <p:spPr>
          <a:xfrm>
            <a:off x="1588008" y="21336"/>
            <a:ext cx="7543800" cy="68580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Khảo</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sát</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dùng</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liệu</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2603541"/>
              </p:ext>
            </p:extLst>
          </p:nvPr>
        </p:nvGraphicFramePr>
        <p:xfrm>
          <a:off x="475344" y="952962"/>
          <a:ext cx="8229599" cy="5715000"/>
        </p:xfrm>
        <a:graphic>
          <a:graphicData uri="http://schemas.openxmlformats.org/drawingml/2006/table">
            <a:tbl>
              <a:tblPr firstRow="1" firstCol="1" bandRow="1">
                <a:tableStyleId>{5C22544A-7EE6-4342-B048-85BDC9FD1C3A}</a:tableStyleId>
              </a:tblPr>
              <a:tblGrid>
                <a:gridCol w="1660192">
                  <a:extLst>
                    <a:ext uri="{9D8B030D-6E8A-4147-A177-3AD203B41FA5}">
                      <a16:colId xmlns:a16="http://schemas.microsoft.com/office/drawing/2014/main" val="2929645503"/>
                    </a:ext>
                  </a:extLst>
                </a:gridCol>
                <a:gridCol w="6569407">
                  <a:extLst>
                    <a:ext uri="{9D8B030D-6E8A-4147-A177-3AD203B41FA5}">
                      <a16:colId xmlns:a16="http://schemas.microsoft.com/office/drawing/2014/main" val="1678040545"/>
                    </a:ext>
                  </a:extLst>
                </a:gridCol>
              </a:tblGrid>
              <a:tr h="310052">
                <a:tc>
                  <a:txBody>
                    <a:bodyPr/>
                    <a:lstStyle/>
                    <a:p>
                      <a:pPr>
                        <a:lnSpc>
                          <a:spcPct val="150000"/>
                        </a:lnSpc>
                        <a:spcAft>
                          <a:spcPts val="0"/>
                        </a:spcAft>
                        <a:tabLst>
                          <a:tab pos="4050665" algn="ctr"/>
                        </a:tabLst>
                      </a:pPr>
                      <a:r>
                        <a:rPr lang="en-US" sz="1600" dirty="0" err="1">
                          <a:effectLst/>
                        </a:rPr>
                        <a:t>Mục</a:t>
                      </a:r>
                      <a:r>
                        <a:rPr lang="en-US" sz="1600" dirty="0">
                          <a:effectLst/>
                        </a:rPr>
                        <a:t> </a:t>
                      </a:r>
                      <a:r>
                        <a:rPr lang="en-US" sz="1600" dirty="0" err="1">
                          <a:effectLst/>
                        </a:rPr>
                        <a:t>đích</a:t>
                      </a:r>
                      <a:endParaRPr lang="en-US"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778" marR="57778" marT="0" marB="0"/>
                </a:tc>
                <a:tc>
                  <a:txBody>
                    <a:bodyPr/>
                    <a:lstStyle/>
                    <a:p>
                      <a:pPr>
                        <a:lnSpc>
                          <a:spcPct val="150000"/>
                        </a:lnSpc>
                        <a:spcAft>
                          <a:spcPts val="0"/>
                        </a:spcAft>
                        <a:tabLst>
                          <a:tab pos="4050665" algn="ctr"/>
                        </a:tabLst>
                      </a:pPr>
                      <a:r>
                        <a:rPr lang="en-US" sz="1600" dirty="0" err="1">
                          <a:effectLst/>
                        </a:rPr>
                        <a:t>Câu</a:t>
                      </a:r>
                      <a:r>
                        <a:rPr lang="en-US" sz="1600" dirty="0">
                          <a:effectLst/>
                        </a:rPr>
                        <a:t> </a:t>
                      </a:r>
                      <a:r>
                        <a:rPr lang="en-US" sz="1600" dirty="0" err="1">
                          <a:effectLst/>
                        </a:rPr>
                        <a:t>hỏi</a:t>
                      </a:r>
                      <a:endParaRPr lang="en-US" sz="16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778" marR="57778" marT="0" marB="0"/>
                </a:tc>
                <a:extLst>
                  <a:ext uri="{0D108BD9-81ED-4DB2-BD59-A6C34878D82A}">
                    <a16:rowId xmlns:a16="http://schemas.microsoft.com/office/drawing/2014/main" val="1359352842"/>
                  </a:ext>
                </a:extLst>
              </a:tr>
              <a:tr h="1720209">
                <a:tc>
                  <a:txBody>
                    <a:bodyPr/>
                    <a:lstStyle/>
                    <a:p>
                      <a:pPr indent="457200" algn="just">
                        <a:lnSpc>
                          <a:spcPct val="150000"/>
                        </a:lnSpc>
                        <a:spcAft>
                          <a:spcPts val="0"/>
                        </a:spcAft>
                      </a:pPr>
                      <a:r>
                        <a:rPr lang="en-US" sz="2000" dirty="0" err="1">
                          <a:effectLst/>
                        </a:rPr>
                        <a:t>Xác</a:t>
                      </a:r>
                      <a:r>
                        <a:rPr lang="en-US" sz="2000" dirty="0">
                          <a:effectLst/>
                        </a:rPr>
                        <a:t> </a:t>
                      </a:r>
                      <a:r>
                        <a:rPr lang="en-US" sz="2000" dirty="0" err="1">
                          <a:effectLst/>
                        </a:rPr>
                        <a:t>định</a:t>
                      </a:r>
                      <a:r>
                        <a:rPr lang="en-US" sz="2000" dirty="0">
                          <a:effectLst/>
                        </a:rPr>
                        <a:t> </a:t>
                      </a:r>
                      <a:r>
                        <a:rPr lang="en-US" sz="2000" dirty="0" err="1">
                          <a:effectLst/>
                        </a:rPr>
                        <a:t>thông</a:t>
                      </a:r>
                      <a:r>
                        <a:rPr lang="en-US" sz="2000" dirty="0">
                          <a:effectLst/>
                        </a:rPr>
                        <a:t> tin </a:t>
                      </a:r>
                      <a:r>
                        <a:rPr lang="en-US" sz="2000" dirty="0" err="1">
                          <a:effectLst/>
                        </a:rPr>
                        <a:t>người</a:t>
                      </a:r>
                      <a:r>
                        <a:rPr lang="en-US" sz="2000" dirty="0">
                          <a:effectLst/>
                        </a:rPr>
                        <a:t> </a:t>
                      </a:r>
                      <a:r>
                        <a:rPr lang="en-US" sz="2000" dirty="0" err="1">
                          <a:effectLst/>
                        </a:rPr>
                        <a:t>dùng</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778" marR="57778" marT="0" marB="0"/>
                </a:tc>
                <a:tc>
                  <a:txBody>
                    <a:bodyPr/>
                    <a:lstStyle/>
                    <a:p>
                      <a:pPr indent="457200" algn="just">
                        <a:lnSpc>
                          <a:spcPct val="150000"/>
                        </a:lnSpc>
                        <a:spcAft>
                          <a:spcPts val="0"/>
                        </a:spcAft>
                      </a:pPr>
                      <a:r>
                        <a:rPr lang="en-US" sz="1600" dirty="0">
                          <a:effectLst/>
                        </a:rPr>
                        <a:t>- </a:t>
                      </a:r>
                      <a:r>
                        <a:rPr lang="en-US" sz="1600" dirty="0" err="1">
                          <a:effectLst/>
                        </a:rPr>
                        <a:t>Độ</a:t>
                      </a:r>
                      <a:r>
                        <a:rPr lang="en-US" sz="1600" dirty="0">
                          <a:effectLst/>
                        </a:rPr>
                        <a:t> </a:t>
                      </a:r>
                      <a:r>
                        <a:rPr lang="en-US" sz="1600" dirty="0" err="1">
                          <a:effectLst/>
                        </a:rPr>
                        <a:t>tuổi</a:t>
                      </a:r>
                      <a:r>
                        <a:rPr lang="en-US" sz="1600" dirty="0">
                          <a:effectLst/>
                        </a:rPr>
                        <a:t> </a:t>
                      </a:r>
                      <a:r>
                        <a:rPr lang="en-US" sz="1600" dirty="0" err="1">
                          <a:effectLst/>
                        </a:rPr>
                        <a:t>của</a:t>
                      </a:r>
                      <a:r>
                        <a:rPr lang="en-US" sz="1600" dirty="0">
                          <a:effectLst/>
                        </a:rPr>
                        <a:t> </a:t>
                      </a:r>
                      <a:r>
                        <a:rPr lang="en-US" sz="1600" dirty="0" err="1">
                          <a:effectLst/>
                        </a:rPr>
                        <a:t>bạn</a:t>
                      </a:r>
                      <a:r>
                        <a:rPr lang="en-US" sz="1600" dirty="0">
                          <a:effectLst/>
                        </a:rPr>
                        <a:t>?</a:t>
                      </a:r>
                    </a:p>
                    <a:p>
                      <a:pPr indent="457200" algn="just">
                        <a:lnSpc>
                          <a:spcPct val="150000"/>
                        </a:lnSpc>
                        <a:spcAft>
                          <a:spcPts val="0"/>
                        </a:spcAft>
                      </a:pPr>
                      <a:r>
                        <a:rPr lang="en-US" sz="1600" dirty="0">
                          <a:effectLst/>
                        </a:rPr>
                        <a:t>- </a:t>
                      </a:r>
                      <a:r>
                        <a:rPr lang="en-US" sz="1600" dirty="0" err="1">
                          <a:effectLst/>
                        </a:rPr>
                        <a:t>Giới</a:t>
                      </a:r>
                      <a:r>
                        <a:rPr lang="en-US" sz="1600" dirty="0">
                          <a:effectLst/>
                        </a:rPr>
                        <a:t> </a:t>
                      </a:r>
                      <a:r>
                        <a:rPr lang="en-US" sz="1600" dirty="0" err="1">
                          <a:effectLst/>
                        </a:rPr>
                        <a:t>tính</a:t>
                      </a:r>
                      <a:r>
                        <a:rPr lang="en-US" sz="1600" dirty="0">
                          <a:effectLst/>
                        </a:rPr>
                        <a:t> </a:t>
                      </a:r>
                      <a:r>
                        <a:rPr lang="en-US" sz="1600" dirty="0" err="1">
                          <a:effectLst/>
                        </a:rPr>
                        <a:t>của</a:t>
                      </a:r>
                      <a:r>
                        <a:rPr lang="en-US" sz="1600" dirty="0">
                          <a:effectLst/>
                        </a:rPr>
                        <a:t> </a:t>
                      </a:r>
                      <a:r>
                        <a:rPr lang="en-US" sz="1600" dirty="0" err="1">
                          <a:effectLst/>
                        </a:rPr>
                        <a:t>bạn</a:t>
                      </a:r>
                      <a:r>
                        <a:rPr lang="en-US" sz="1600" dirty="0">
                          <a:effectLst/>
                        </a:rPr>
                        <a:t>?</a:t>
                      </a:r>
                    </a:p>
                    <a:p>
                      <a:pPr indent="457200" algn="just">
                        <a:lnSpc>
                          <a:spcPct val="150000"/>
                        </a:lnSpc>
                        <a:spcAft>
                          <a:spcPts val="0"/>
                        </a:spcAft>
                      </a:pPr>
                      <a:r>
                        <a:rPr lang="en-US" sz="1600" dirty="0">
                          <a:effectLst/>
                        </a:rPr>
                        <a:t>- Email?</a:t>
                      </a:r>
                    </a:p>
                    <a:p>
                      <a:pPr indent="457200" algn="just">
                        <a:lnSpc>
                          <a:spcPct val="150000"/>
                        </a:lnSpc>
                        <a:spcAft>
                          <a:spcPts val="0"/>
                        </a:spcAft>
                      </a:pPr>
                      <a:r>
                        <a:rPr lang="en-US" sz="1600" dirty="0">
                          <a:effectLst/>
                        </a:rPr>
                        <a:t>- </a:t>
                      </a:r>
                      <a:r>
                        <a:rPr lang="en-US" sz="1600" dirty="0" err="1">
                          <a:effectLst/>
                        </a:rPr>
                        <a:t>Chức</a:t>
                      </a:r>
                      <a:r>
                        <a:rPr lang="en-US" sz="1600" dirty="0">
                          <a:effectLst/>
                        </a:rPr>
                        <a:t> </a:t>
                      </a:r>
                      <a:r>
                        <a:rPr lang="en-US" sz="1600" dirty="0" err="1">
                          <a:effectLst/>
                        </a:rPr>
                        <a:t>vụ</a:t>
                      </a:r>
                      <a:r>
                        <a:rPr lang="en-US" sz="1600" dirty="0">
                          <a:effectLst/>
                        </a:rPr>
                        <a:t> </a:t>
                      </a:r>
                      <a:r>
                        <a:rPr lang="en-US" sz="1600" dirty="0" err="1">
                          <a:effectLst/>
                        </a:rPr>
                        <a:t>của</a:t>
                      </a:r>
                      <a:r>
                        <a:rPr lang="en-US" sz="1600" dirty="0">
                          <a:effectLst/>
                        </a:rPr>
                        <a:t> </a:t>
                      </a:r>
                      <a:r>
                        <a:rPr lang="en-US" sz="1600" dirty="0" err="1">
                          <a:effectLst/>
                        </a:rPr>
                        <a:t>bạn</a:t>
                      </a:r>
                      <a:r>
                        <a:rPr lang="en-US" sz="1600" dirty="0">
                          <a:effectLst/>
                        </a:rPr>
                        <a:t> </a:t>
                      </a:r>
                      <a:r>
                        <a:rPr lang="en-US" sz="1600" dirty="0" err="1">
                          <a:effectLst/>
                        </a:rPr>
                        <a:t>tại</a:t>
                      </a:r>
                      <a:r>
                        <a:rPr lang="en-US" sz="1600" dirty="0">
                          <a:effectLst/>
                        </a:rPr>
                        <a:t> </a:t>
                      </a:r>
                      <a:r>
                        <a:rPr lang="en-US" sz="1600" dirty="0" err="1">
                          <a:effectLst/>
                        </a:rPr>
                        <a:t>MegaCinemas</a:t>
                      </a:r>
                      <a:r>
                        <a:rPr lang="en-US" sz="1600" dirty="0">
                          <a:effectLst/>
                        </a:rPr>
                        <a:t>?</a:t>
                      </a:r>
                    </a:p>
                    <a:p>
                      <a:pPr indent="457200" algn="just">
                        <a:lnSpc>
                          <a:spcPct val="150000"/>
                        </a:lnSpc>
                        <a:spcAft>
                          <a:spcPts val="0"/>
                        </a:spcAft>
                      </a:pPr>
                      <a:r>
                        <a:rPr lang="en-US" sz="1600" dirty="0">
                          <a:effectLst/>
                        </a:rPr>
                        <a:t>- </a:t>
                      </a:r>
                      <a:r>
                        <a:rPr lang="en-US" sz="1600" dirty="0" err="1">
                          <a:effectLst/>
                        </a:rPr>
                        <a:t>Mức</a:t>
                      </a:r>
                      <a:r>
                        <a:rPr lang="en-US" sz="1600" dirty="0">
                          <a:effectLst/>
                        </a:rPr>
                        <a:t> </a:t>
                      </a:r>
                      <a:r>
                        <a:rPr lang="en-US" sz="1600" dirty="0" err="1">
                          <a:effectLst/>
                        </a:rPr>
                        <a:t>độ</a:t>
                      </a:r>
                      <a:r>
                        <a:rPr lang="en-US" sz="1600" dirty="0">
                          <a:effectLst/>
                        </a:rPr>
                        <a:t> </a:t>
                      </a:r>
                      <a:r>
                        <a:rPr lang="en-US" sz="1600" dirty="0" err="1">
                          <a:effectLst/>
                        </a:rPr>
                        <a:t>sử</a:t>
                      </a:r>
                      <a:r>
                        <a:rPr lang="en-US" sz="1600" dirty="0">
                          <a:effectLst/>
                        </a:rPr>
                        <a:t> </a:t>
                      </a:r>
                      <a:r>
                        <a:rPr lang="en-US" sz="1600" dirty="0" err="1">
                          <a:effectLst/>
                        </a:rPr>
                        <a:t>dụng</a:t>
                      </a:r>
                      <a:r>
                        <a:rPr lang="en-US" sz="1600" dirty="0">
                          <a:effectLst/>
                        </a:rPr>
                        <a:t> </a:t>
                      </a:r>
                      <a:r>
                        <a:rPr lang="en-US" sz="1600" dirty="0" err="1">
                          <a:effectLst/>
                        </a:rPr>
                        <a:t>công</a:t>
                      </a:r>
                      <a:r>
                        <a:rPr lang="en-US" sz="1600" dirty="0">
                          <a:effectLst/>
                        </a:rPr>
                        <a:t> </a:t>
                      </a:r>
                      <a:r>
                        <a:rPr lang="en-US" sz="1600" dirty="0" err="1">
                          <a:effectLst/>
                        </a:rPr>
                        <a:t>nghệ</a:t>
                      </a:r>
                      <a:r>
                        <a:rPr lang="en-US" sz="1600" dirty="0">
                          <a:effectLst/>
                        </a:rPr>
                        <a:t> </a:t>
                      </a:r>
                      <a:r>
                        <a:rPr lang="en-US" sz="1600" dirty="0" err="1">
                          <a:effectLst/>
                        </a:rPr>
                        <a:t>của</a:t>
                      </a:r>
                      <a:r>
                        <a:rPr lang="en-US" sz="1600" dirty="0">
                          <a:effectLst/>
                        </a:rPr>
                        <a:t> </a:t>
                      </a:r>
                      <a:r>
                        <a:rPr lang="en-US" sz="1600" dirty="0" err="1">
                          <a:effectLst/>
                        </a:rPr>
                        <a:t>bạn</a:t>
                      </a:r>
                      <a:r>
                        <a:rPr lang="en-US" sz="1600" dirty="0">
                          <a:effectLst/>
                        </a:rPr>
                        <a: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778" marR="57778" marT="0" marB="0"/>
                </a:tc>
                <a:extLst>
                  <a:ext uri="{0D108BD9-81ED-4DB2-BD59-A6C34878D82A}">
                    <a16:rowId xmlns:a16="http://schemas.microsoft.com/office/drawing/2014/main" val="2839431894"/>
                  </a:ext>
                </a:extLst>
              </a:tr>
              <a:tr h="3395814">
                <a:tc>
                  <a:txBody>
                    <a:bodyPr/>
                    <a:lstStyle/>
                    <a:p>
                      <a:pPr indent="457200" algn="just">
                        <a:lnSpc>
                          <a:spcPct val="150000"/>
                        </a:lnSpc>
                        <a:spcAft>
                          <a:spcPts val="0"/>
                        </a:spcAft>
                      </a:pPr>
                      <a:r>
                        <a:rPr lang="en-US" sz="2000" dirty="0" err="1">
                          <a:effectLst/>
                        </a:rPr>
                        <a:t>Xác</a:t>
                      </a:r>
                      <a:r>
                        <a:rPr lang="en-US" sz="2000" dirty="0">
                          <a:effectLst/>
                        </a:rPr>
                        <a:t> </a:t>
                      </a:r>
                      <a:r>
                        <a:rPr lang="en-US" sz="2000" dirty="0" err="1">
                          <a:effectLst/>
                        </a:rPr>
                        <a:t>định</a:t>
                      </a:r>
                      <a:r>
                        <a:rPr lang="en-US" sz="2000" dirty="0">
                          <a:effectLst/>
                        </a:rPr>
                        <a:t> </a:t>
                      </a:r>
                      <a:r>
                        <a:rPr lang="en-US" sz="2000" dirty="0" err="1">
                          <a:effectLst/>
                        </a:rPr>
                        <a:t>độ</a:t>
                      </a:r>
                      <a:r>
                        <a:rPr lang="en-US" sz="2000" dirty="0">
                          <a:effectLst/>
                        </a:rPr>
                        <a:t> </a:t>
                      </a:r>
                      <a:r>
                        <a:rPr lang="en-US" sz="2000" dirty="0" err="1">
                          <a:effectLst/>
                        </a:rPr>
                        <a:t>ưu</a:t>
                      </a:r>
                      <a:r>
                        <a:rPr lang="en-US" sz="2000" dirty="0">
                          <a:effectLst/>
                        </a:rPr>
                        <a:t> </a:t>
                      </a:r>
                      <a:r>
                        <a:rPr lang="en-US" sz="2000" dirty="0" err="1">
                          <a:effectLst/>
                        </a:rPr>
                        <a:t>tiên</a:t>
                      </a:r>
                      <a:r>
                        <a:rPr lang="en-US" sz="2000" dirty="0">
                          <a:effectLst/>
                        </a:rPr>
                        <a:t> </a:t>
                      </a:r>
                      <a:r>
                        <a:rPr lang="en-US" sz="2000" dirty="0" err="1">
                          <a:effectLst/>
                        </a:rPr>
                        <a:t>chức</a:t>
                      </a:r>
                      <a:r>
                        <a:rPr lang="en-US" sz="2000" dirty="0">
                          <a:effectLst/>
                        </a:rPr>
                        <a:t> </a:t>
                      </a:r>
                      <a:r>
                        <a:rPr lang="en-US" sz="2000" dirty="0" err="1">
                          <a:effectLst/>
                        </a:rPr>
                        <a:t>năng</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778" marR="57778" marT="0" marB="0"/>
                </a:tc>
                <a:tc>
                  <a:txBody>
                    <a:bodyPr/>
                    <a:lstStyle/>
                    <a:p>
                      <a:pPr indent="457200" algn="just">
                        <a:lnSpc>
                          <a:spcPct val="150000"/>
                        </a:lnSpc>
                        <a:spcAft>
                          <a:spcPts val="0"/>
                        </a:spcAft>
                      </a:pPr>
                      <a:r>
                        <a:rPr lang="en-US" sz="1400" dirty="0">
                          <a:effectLst/>
                        </a:rPr>
                        <a:t>- </a:t>
                      </a:r>
                      <a:r>
                        <a:rPr lang="en-US" sz="1400" dirty="0" err="1">
                          <a:effectLst/>
                        </a:rPr>
                        <a:t>Việc</a:t>
                      </a:r>
                      <a:r>
                        <a:rPr lang="en-US" sz="1400" dirty="0">
                          <a:effectLst/>
                        </a:rPr>
                        <a:t> </a:t>
                      </a:r>
                      <a:r>
                        <a:rPr lang="en-US" sz="1400" dirty="0" err="1">
                          <a:effectLst/>
                        </a:rPr>
                        <a:t>xây</a:t>
                      </a:r>
                      <a:r>
                        <a:rPr lang="en-US" sz="1400" dirty="0">
                          <a:effectLst/>
                        </a:rPr>
                        <a:t> </a:t>
                      </a:r>
                      <a:r>
                        <a:rPr lang="en-US" sz="1400" dirty="0" err="1">
                          <a:effectLst/>
                        </a:rPr>
                        <a:t>dựng</a:t>
                      </a:r>
                      <a:r>
                        <a:rPr lang="en-US" sz="1400" dirty="0">
                          <a:effectLst/>
                        </a:rPr>
                        <a:t> </a:t>
                      </a:r>
                      <a:r>
                        <a:rPr lang="en-US" sz="1400" dirty="0" err="1">
                          <a:effectLst/>
                        </a:rPr>
                        <a:t>một</a:t>
                      </a:r>
                      <a:r>
                        <a:rPr lang="en-US" sz="1400" dirty="0">
                          <a:effectLst/>
                        </a:rPr>
                        <a:t> </a:t>
                      </a:r>
                      <a:r>
                        <a:rPr lang="en-US" sz="1400" dirty="0" err="1">
                          <a:effectLst/>
                        </a:rPr>
                        <a:t>hệ</a:t>
                      </a:r>
                      <a:r>
                        <a:rPr lang="en-US" sz="1400" dirty="0">
                          <a:effectLst/>
                        </a:rPr>
                        <a:t> </a:t>
                      </a:r>
                      <a:r>
                        <a:rPr lang="en-US" sz="1400" dirty="0" err="1">
                          <a:effectLst/>
                        </a:rPr>
                        <a:t>thống</a:t>
                      </a:r>
                      <a:r>
                        <a:rPr lang="en-US" sz="1400" dirty="0">
                          <a:effectLst/>
                        </a:rPr>
                        <a:t> </a:t>
                      </a:r>
                      <a:r>
                        <a:rPr lang="en-US" sz="1400" dirty="0" err="1">
                          <a:effectLst/>
                        </a:rPr>
                        <a:t>quản</a:t>
                      </a:r>
                      <a:r>
                        <a:rPr lang="en-US" sz="1400" dirty="0">
                          <a:effectLst/>
                        </a:rPr>
                        <a:t> </a:t>
                      </a:r>
                      <a:r>
                        <a:rPr lang="en-US" sz="1400" dirty="0" err="1">
                          <a:effectLst/>
                        </a:rPr>
                        <a:t>lý</a:t>
                      </a:r>
                      <a:r>
                        <a:rPr lang="en-US" sz="1400" dirty="0">
                          <a:effectLst/>
                        </a:rPr>
                        <a:t> </a:t>
                      </a:r>
                      <a:r>
                        <a:rPr lang="en-US" sz="1400" dirty="0" err="1">
                          <a:effectLst/>
                        </a:rPr>
                        <a:t>rạp</a:t>
                      </a:r>
                      <a:r>
                        <a:rPr lang="en-US" sz="1400" dirty="0">
                          <a:effectLst/>
                        </a:rPr>
                        <a:t> </a:t>
                      </a:r>
                      <a:r>
                        <a:rPr lang="en-US" sz="1400" dirty="0" err="1">
                          <a:effectLst/>
                        </a:rPr>
                        <a:t>chiếu</a:t>
                      </a:r>
                      <a:r>
                        <a:rPr lang="en-US" sz="1400" dirty="0">
                          <a:effectLst/>
                        </a:rPr>
                        <a:t> </a:t>
                      </a:r>
                      <a:r>
                        <a:rPr lang="en-US" sz="1400" dirty="0" err="1">
                          <a:effectLst/>
                        </a:rPr>
                        <a:t>phim</a:t>
                      </a:r>
                      <a:r>
                        <a:rPr lang="en-US" sz="1400" dirty="0">
                          <a:effectLst/>
                        </a:rPr>
                        <a:t> </a:t>
                      </a:r>
                      <a:r>
                        <a:rPr lang="en-US" sz="1400" dirty="0" err="1">
                          <a:effectLst/>
                        </a:rPr>
                        <a:t>cho</a:t>
                      </a:r>
                      <a:r>
                        <a:rPr lang="en-US" sz="1400" dirty="0">
                          <a:effectLst/>
                        </a:rPr>
                        <a:t> </a:t>
                      </a:r>
                      <a:r>
                        <a:rPr lang="en-US" sz="1400" dirty="0" err="1">
                          <a:effectLst/>
                        </a:rPr>
                        <a:t>MegaCinemas</a:t>
                      </a:r>
                      <a:r>
                        <a:rPr lang="en-US" sz="1400" dirty="0">
                          <a:effectLst/>
                        </a:rPr>
                        <a:t> </a:t>
                      </a:r>
                      <a:r>
                        <a:rPr lang="en-US" sz="1400" dirty="0" err="1">
                          <a:effectLst/>
                        </a:rPr>
                        <a:t>theo</a:t>
                      </a:r>
                      <a:r>
                        <a:rPr lang="en-US" sz="1400" dirty="0">
                          <a:effectLst/>
                        </a:rPr>
                        <a:t> </a:t>
                      </a:r>
                      <a:r>
                        <a:rPr lang="en-US" sz="1400" dirty="0" err="1">
                          <a:effectLst/>
                        </a:rPr>
                        <a:t>bạn</a:t>
                      </a:r>
                      <a:r>
                        <a:rPr lang="en-US" sz="1400" dirty="0">
                          <a:effectLst/>
                        </a:rPr>
                        <a:t> </a:t>
                      </a:r>
                      <a:r>
                        <a:rPr lang="en-US" sz="1400" dirty="0" err="1">
                          <a:effectLst/>
                        </a:rPr>
                        <a:t>là</a:t>
                      </a:r>
                      <a:r>
                        <a:rPr lang="en-US" sz="1400" dirty="0">
                          <a:effectLst/>
                        </a:rPr>
                        <a:t> </a:t>
                      </a:r>
                      <a:r>
                        <a:rPr lang="en-US" sz="1400" dirty="0" err="1">
                          <a:effectLst/>
                        </a:rPr>
                        <a:t>có</a:t>
                      </a:r>
                      <a:r>
                        <a:rPr lang="en-US" sz="1400" dirty="0">
                          <a:effectLst/>
                        </a:rPr>
                        <a:t> </a:t>
                      </a:r>
                      <a:r>
                        <a:rPr lang="en-US" sz="1400" dirty="0" err="1">
                          <a:effectLst/>
                        </a:rPr>
                        <a:t>cần</a:t>
                      </a:r>
                      <a:r>
                        <a:rPr lang="en-US" sz="1400" dirty="0">
                          <a:effectLst/>
                        </a:rPr>
                        <a:t> </a:t>
                      </a:r>
                      <a:r>
                        <a:rPr lang="en-US" sz="1400" dirty="0" err="1">
                          <a:effectLst/>
                        </a:rPr>
                        <a:t>thiết</a:t>
                      </a:r>
                      <a:r>
                        <a:rPr lang="en-US" sz="1400" dirty="0">
                          <a:effectLst/>
                        </a:rPr>
                        <a:t> hay </a:t>
                      </a:r>
                      <a:r>
                        <a:rPr lang="en-US" sz="1400" dirty="0" err="1">
                          <a:effectLst/>
                        </a:rPr>
                        <a:t>không</a:t>
                      </a:r>
                      <a:r>
                        <a:rPr lang="en-US" sz="1400" dirty="0">
                          <a:effectLst/>
                        </a:rPr>
                        <a:t>?</a:t>
                      </a:r>
                    </a:p>
                    <a:p>
                      <a:pPr indent="457200" algn="just">
                        <a:lnSpc>
                          <a:spcPct val="150000"/>
                        </a:lnSpc>
                        <a:spcAft>
                          <a:spcPts val="0"/>
                        </a:spcAft>
                      </a:pPr>
                      <a:r>
                        <a:rPr lang="en-US" sz="1400" dirty="0">
                          <a:effectLst/>
                        </a:rPr>
                        <a:t>- </a:t>
                      </a:r>
                      <a:r>
                        <a:rPr lang="en-US" sz="1400" dirty="0" err="1">
                          <a:effectLst/>
                        </a:rPr>
                        <a:t>Đánh</a:t>
                      </a:r>
                      <a:r>
                        <a:rPr lang="en-US" sz="1400" dirty="0">
                          <a:effectLst/>
                        </a:rPr>
                        <a:t> </a:t>
                      </a:r>
                      <a:r>
                        <a:rPr lang="en-US" sz="1400" dirty="0" err="1">
                          <a:effectLst/>
                        </a:rPr>
                        <a:t>giá</a:t>
                      </a:r>
                      <a:r>
                        <a:rPr lang="en-US" sz="1400" dirty="0">
                          <a:effectLst/>
                        </a:rPr>
                        <a:t> </a:t>
                      </a:r>
                      <a:r>
                        <a:rPr lang="en-US" sz="1400" dirty="0" err="1">
                          <a:effectLst/>
                        </a:rPr>
                        <a:t>của</a:t>
                      </a:r>
                      <a:r>
                        <a:rPr lang="en-US" sz="1400" dirty="0">
                          <a:effectLst/>
                        </a:rPr>
                        <a:t> </a:t>
                      </a:r>
                      <a:r>
                        <a:rPr lang="en-US" sz="1400" dirty="0" err="1">
                          <a:effectLst/>
                        </a:rPr>
                        <a:t>bạn</a:t>
                      </a:r>
                      <a:r>
                        <a:rPr lang="en-US" sz="1400" dirty="0">
                          <a:effectLst/>
                        </a:rPr>
                        <a:t> </a:t>
                      </a:r>
                      <a:r>
                        <a:rPr lang="en-US" sz="1400" dirty="0" err="1">
                          <a:effectLst/>
                        </a:rPr>
                        <a:t>về</a:t>
                      </a:r>
                      <a:r>
                        <a:rPr lang="en-US" sz="1400" dirty="0">
                          <a:effectLst/>
                        </a:rPr>
                        <a:t> </a:t>
                      </a:r>
                      <a:r>
                        <a:rPr lang="en-US" sz="1400" dirty="0" err="1">
                          <a:effectLst/>
                        </a:rPr>
                        <a:t>độ</a:t>
                      </a:r>
                      <a:r>
                        <a:rPr lang="en-US" sz="1400" dirty="0">
                          <a:effectLst/>
                        </a:rPr>
                        <a:t> </a:t>
                      </a:r>
                      <a:r>
                        <a:rPr lang="en-US" sz="1400" dirty="0" err="1">
                          <a:effectLst/>
                        </a:rPr>
                        <a:t>ưu</a:t>
                      </a:r>
                      <a:r>
                        <a:rPr lang="en-US" sz="1400" dirty="0">
                          <a:effectLst/>
                        </a:rPr>
                        <a:t> </a:t>
                      </a:r>
                      <a:r>
                        <a:rPr lang="en-US" sz="1400" dirty="0" err="1">
                          <a:effectLst/>
                        </a:rPr>
                        <a:t>tiên</a:t>
                      </a:r>
                      <a:r>
                        <a:rPr lang="en-US" sz="1400" dirty="0">
                          <a:effectLst/>
                        </a:rPr>
                        <a:t> </a:t>
                      </a:r>
                      <a:r>
                        <a:rPr lang="en-US" sz="1400" dirty="0" err="1">
                          <a:effectLst/>
                        </a:rPr>
                        <a:t>xây</a:t>
                      </a:r>
                      <a:r>
                        <a:rPr lang="en-US" sz="1400" dirty="0">
                          <a:effectLst/>
                        </a:rPr>
                        <a:t> </a:t>
                      </a:r>
                      <a:r>
                        <a:rPr lang="en-US" sz="1400" dirty="0" err="1">
                          <a:effectLst/>
                        </a:rPr>
                        <a:t>dựng</a:t>
                      </a:r>
                      <a:r>
                        <a:rPr lang="en-US" sz="1400" dirty="0">
                          <a:effectLst/>
                        </a:rPr>
                        <a:t> </a:t>
                      </a:r>
                      <a:r>
                        <a:rPr lang="en-US" sz="1400" dirty="0" err="1">
                          <a:effectLst/>
                        </a:rPr>
                        <a:t>các</a:t>
                      </a:r>
                      <a:r>
                        <a:rPr lang="en-US" sz="1400" dirty="0">
                          <a:effectLst/>
                        </a:rPr>
                        <a:t> </a:t>
                      </a:r>
                      <a:r>
                        <a:rPr lang="en-US" sz="1400" dirty="0" err="1">
                          <a:effectLst/>
                        </a:rPr>
                        <a:t>chức</a:t>
                      </a:r>
                      <a:r>
                        <a:rPr lang="en-US" sz="1400" dirty="0">
                          <a:effectLst/>
                        </a:rPr>
                        <a:t> </a:t>
                      </a:r>
                      <a:r>
                        <a:rPr lang="en-US" sz="1400" dirty="0" err="1">
                          <a:effectLst/>
                        </a:rPr>
                        <a:t>năng</a:t>
                      </a:r>
                      <a:r>
                        <a:rPr lang="en-US" sz="1400" dirty="0">
                          <a:effectLst/>
                        </a:rPr>
                        <a:t> </a:t>
                      </a:r>
                      <a:r>
                        <a:rPr lang="en-US" sz="1400" dirty="0" err="1">
                          <a:effectLst/>
                        </a:rPr>
                        <a:t>của</a:t>
                      </a:r>
                      <a:r>
                        <a:rPr lang="en-US" sz="1400" dirty="0">
                          <a:effectLst/>
                        </a:rPr>
                        <a:t> </a:t>
                      </a:r>
                      <a:r>
                        <a:rPr lang="en-US" sz="1400" dirty="0" err="1">
                          <a:effectLst/>
                        </a:rPr>
                        <a:t>hệ</a:t>
                      </a:r>
                      <a:r>
                        <a:rPr lang="en-US" sz="1400" dirty="0">
                          <a:effectLst/>
                        </a:rPr>
                        <a:t> </a:t>
                      </a:r>
                      <a:r>
                        <a:rPr lang="en-US" sz="1400" dirty="0" err="1">
                          <a:effectLst/>
                        </a:rPr>
                        <a:t>thống</a:t>
                      </a:r>
                      <a:r>
                        <a:rPr lang="en-US" sz="1400" dirty="0">
                          <a:effectLst/>
                        </a:rPr>
                        <a:t> </a:t>
                      </a:r>
                      <a:r>
                        <a:rPr lang="en-US" sz="1400" dirty="0" err="1">
                          <a:effectLst/>
                        </a:rPr>
                        <a:t>quản</a:t>
                      </a:r>
                      <a:r>
                        <a:rPr lang="en-US" sz="1400" dirty="0">
                          <a:effectLst/>
                        </a:rPr>
                        <a:t> </a:t>
                      </a:r>
                      <a:r>
                        <a:rPr lang="en-US" sz="1400" dirty="0" err="1">
                          <a:effectLst/>
                        </a:rPr>
                        <a:t>lý</a:t>
                      </a:r>
                      <a:r>
                        <a:rPr lang="en-US" sz="1400" dirty="0">
                          <a:effectLst/>
                        </a:rPr>
                        <a:t> </a:t>
                      </a:r>
                      <a:r>
                        <a:rPr lang="en-US" sz="1400" dirty="0" err="1">
                          <a:effectLst/>
                        </a:rPr>
                        <a:t>rạp</a:t>
                      </a:r>
                      <a:r>
                        <a:rPr lang="en-US" sz="1400" dirty="0">
                          <a:effectLst/>
                        </a:rPr>
                        <a:t> </a:t>
                      </a:r>
                      <a:r>
                        <a:rPr lang="en-US" sz="1400" dirty="0" err="1">
                          <a:effectLst/>
                        </a:rPr>
                        <a:t>chiếu</a:t>
                      </a:r>
                      <a:r>
                        <a:rPr lang="en-US" sz="1400" dirty="0">
                          <a:effectLst/>
                        </a:rPr>
                        <a:t> </a:t>
                      </a:r>
                      <a:r>
                        <a:rPr lang="en-US" sz="1400" dirty="0" err="1">
                          <a:effectLst/>
                        </a:rPr>
                        <a:t>phim</a:t>
                      </a:r>
                      <a:r>
                        <a:rPr lang="en-US" sz="1400" dirty="0">
                          <a:effectLst/>
                        </a:rPr>
                        <a:t> </a:t>
                      </a:r>
                      <a:r>
                        <a:rPr lang="en-US" sz="1400" dirty="0" err="1">
                          <a:effectLst/>
                        </a:rPr>
                        <a:t>MegaCinemas</a:t>
                      </a:r>
                      <a:r>
                        <a:rPr lang="en-US" sz="1400" dirty="0">
                          <a:effectLst/>
                        </a:rPr>
                        <a:t>?</a:t>
                      </a:r>
                    </a:p>
                    <a:p>
                      <a:pPr indent="457200" algn="just">
                        <a:lnSpc>
                          <a:spcPct val="150000"/>
                        </a:lnSpc>
                        <a:spcAft>
                          <a:spcPts val="0"/>
                        </a:spcAft>
                      </a:pPr>
                      <a:r>
                        <a:rPr lang="en-US" sz="1400" dirty="0">
                          <a:effectLst/>
                        </a:rPr>
                        <a:t>          + </a:t>
                      </a:r>
                      <a:r>
                        <a:rPr lang="en-US" sz="1400" dirty="0" err="1">
                          <a:effectLst/>
                        </a:rPr>
                        <a:t>Chức</a:t>
                      </a:r>
                      <a:r>
                        <a:rPr lang="en-US" sz="1400" dirty="0">
                          <a:effectLst/>
                        </a:rPr>
                        <a:t> </a:t>
                      </a:r>
                      <a:r>
                        <a:rPr lang="en-US" sz="1400" dirty="0" err="1">
                          <a:effectLst/>
                        </a:rPr>
                        <a:t>năng</a:t>
                      </a:r>
                      <a:r>
                        <a:rPr lang="en-US" sz="1400" dirty="0">
                          <a:effectLst/>
                        </a:rPr>
                        <a:t> </a:t>
                      </a:r>
                      <a:r>
                        <a:rPr lang="en-US" sz="1400" dirty="0" err="1">
                          <a:effectLst/>
                        </a:rPr>
                        <a:t>Quản</a:t>
                      </a:r>
                      <a:r>
                        <a:rPr lang="en-US" sz="1400" dirty="0">
                          <a:effectLst/>
                        </a:rPr>
                        <a:t> </a:t>
                      </a:r>
                      <a:r>
                        <a:rPr lang="en-US" sz="1400" dirty="0" err="1">
                          <a:effectLst/>
                        </a:rPr>
                        <a:t>lý</a:t>
                      </a:r>
                      <a:r>
                        <a:rPr lang="en-US" sz="1400" dirty="0">
                          <a:effectLst/>
                        </a:rPr>
                        <a:t> </a:t>
                      </a:r>
                      <a:r>
                        <a:rPr lang="en-US" sz="1400" dirty="0" err="1">
                          <a:effectLst/>
                        </a:rPr>
                        <a:t>thông</a:t>
                      </a:r>
                      <a:r>
                        <a:rPr lang="en-US" sz="1400" dirty="0">
                          <a:effectLst/>
                        </a:rPr>
                        <a:t> tin </a:t>
                      </a:r>
                      <a:r>
                        <a:rPr lang="en-US" sz="1400" dirty="0" err="1">
                          <a:effectLst/>
                        </a:rPr>
                        <a:t>khách</a:t>
                      </a:r>
                      <a:r>
                        <a:rPr lang="en-US" sz="1400" dirty="0">
                          <a:effectLst/>
                        </a:rPr>
                        <a:t> </a:t>
                      </a:r>
                      <a:r>
                        <a:rPr lang="en-US" sz="1400" dirty="0" err="1">
                          <a:effectLst/>
                        </a:rPr>
                        <a:t>hàng</a:t>
                      </a:r>
                      <a:endParaRPr lang="en-US" sz="1400" dirty="0">
                        <a:effectLst/>
                      </a:endParaRPr>
                    </a:p>
                    <a:p>
                      <a:pPr indent="457200" algn="just">
                        <a:lnSpc>
                          <a:spcPct val="150000"/>
                        </a:lnSpc>
                        <a:spcAft>
                          <a:spcPts val="0"/>
                        </a:spcAft>
                      </a:pPr>
                      <a:r>
                        <a:rPr lang="en-US" sz="1400" dirty="0">
                          <a:effectLst/>
                        </a:rPr>
                        <a:t>          + </a:t>
                      </a:r>
                      <a:r>
                        <a:rPr lang="en-US" sz="1400" dirty="0" err="1">
                          <a:effectLst/>
                        </a:rPr>
                        <a:t>Chức</a:t>
                      </a:r>
                      <a:r>
                        <a:rPr lang="en-US" sz="1400" dirty="0">
                          <a:effectLst/>
                        </a:rPr>
                        <a:t> </a:t>
                      </a:r>
                      <a:r>
                        <a:rPr lang="en-US" sz="1400" dirty="0" err="1">
                          <a:effectLst/>
                        </a:rPr>
                        <a:t>năng</a:t>
                      </a:r>
                      <a:r>
                        <a:rPr lang="en-US" sz="1400" dirty="0">
                          <a:effectLst/>
                        </a:rPr>
                        <a:t> </a:t>
                      </a:r>
                      <a:r>
                        <a:rPr lang="en-US" sz="1400" dirty="0" err="1">
                          <a:effectLst/>
                        </a:rPr>
                        <a:t>Quản</a:t>
                      </a:r>
                      <a:r>
                        <a:rPr lang="en-US" sz="1400" dirty="0">
                          <a:effectLst/>
                        </a:rPr>
                        <a:t> </a:t>
                      </a:r>
                      <a:r>
                        <a:rPr lang="en-US" sz="1400" dirty="0" err="1">
                          <a:effectLst/>
                        </a:rPr>
                        <a:t>lý</a:t>
                      </a:r>
                      <a:r>
                        <a:rPr lang="en-US" sz="1400" dirty="0">
                          <a:effectLst/>
                        </a:rPr>
                        <a:t> </a:t>
                      </a:r>
                      <a:r>
                        <a:rPr lang="en-US" sz="1400" dirty="0" err="1">
                          <a:effectLst/>
                        </a:rPr>
                        <a:t>thông</a:t>
                      </a:r>
                      <a:r>
                        <a:rPr lang="en-US" sz="1400" dirty="0">
                          <a:effectLst/>
                        </a:rPr>
                        <a:t> tin </a:t>
                      </a:r>
                      <a:r>
                        <a:rPr lang="en-US" sz="1400" dirty="0" err="1">
                          <a:effectLst/>
                        </a:rPr>
                        <a:t>nhân</a:t>
                      </a:r>
                      <a:r>
                        <a:rPr lang="en-US" sz="1400" dirty="0">
                          <a:effectLst/>
                        </a:rPr>
                        <a:t> </a:t>
                      </a:r>
                      <a:r>
                        <a:rPr lang="en-US" sz="1400" dirty="0" err="1">
                          <a:effectLst/>
                        </a:rPr>
                        <a:t>viên</a:t>
                      </a:r>
                      <a:endParaRPr lang="en-US" sz="1400" dirty="0">
                        <a:effectLst/>
                      </a:endParaRPr>
                    </a:p>
                    <a:p>
                      <a:pPr indent="457200" algn="just">
                        <a:lnSpc>
                          <a:spcPct val="150000"/>
                        </a:lnSpc>
                        <a:spcAft>
                          <a:spcPts val="0"/>
                        </a:spcAft>
                      </a:pPr>
                      <a:r>
                        <a:rPr lang="en-US" sz="1400" dirty="0">
                          <a:effectLst/>
                        </a:rPr>
                        <a:t>          + </a:t>
                      </a:r>
                      <a:r>
                        <a:rPr lang="en-US" sz="1400" dirty="0" err="1">
                          <a:effectLst/>
                        </a:rPr>
                        <a:t>Chức</a:t>
                      </a:r>
                      <a:r>
                        <a:rPr lang="en-US" sz="1400" dirty="0">
                          <a:effectLst/>
                        </a:rPr>
                        <a:t> </a:t>
                      </a:r>
                      <a:r>
                        <a:rPr lang="en-US" sz="1400" dirty="0" err="1">
                          <a:effectLst/>
                        </a:rPr>
                        <a:t>năng</a:t>
                      </a:r>
                      <a:r>
                        <a:rPr lang="en-US" sz="1400" dirty="0">
                          <a:effectLst/>
                        </a:rPr>
                        <a:t> </a:t>
                      </a:r>
                      <a:r>
                        <a:rPr lang="en-US" sz="1400" dirty="0" err="1">
                          <a:effectLst/>
                        </a:rPr>
                        <a:t>Quản</a:t>
                      </a:r>
                      <a:r>
                        <a:rPr lang="en-US" sz="1400" dirty="0">
                          <a:effectLst/>
                        </a:rPr>
                        <a:t> </a:t>
                      </a:r>
                      <a:r>
                        <a:rPr lang="en-US" sz="1400" dirty="0" err="1">
                          <a:effectLst/>
                        </a:rPr>
                        <a:t>lý</a:t>
                      </a:r>
                      <a:r>
                        <a:rPr lang="en-US" sz="1400" dirty="0">
                          <a:effectLst/>
                        </a:rPr>
                        <a:t> </a:t>
                      </a:r>
                      <a:r>
                        <a:rPr lang="en-US" sz="1400" dirty="0" err="1">
                          <a:effectLst/>
                        </a:rPr>
                        <a:t>hàng</a:t>
                      </a:r>
                      <a:r>
                        <a:rPr lang="en-US" sz="1400" dirty="0">
                          <a:effectLst/>
                        </a:rPr>
                        <a:t> </a:t>
                      </a:r>
                      <a:r>
                        <a:rPr lang="en-US" sz="1400" dirty="0" err="1">
                          <a:effectLst/>
                        </a:rPr>
                        <a:t>hóa</a:t>
                      </a:r>
                      <a:endParaRPr lang="en-US" sz="1400" dirty="0">
                        <a:effectLst/>
                      </a:endParaRPr>
                    </a:p>
                    <a:p>
                      <a:pPr indent="457200" algn="just">
                        <a:lnSpc>
                          <a:spcPct val="150000"/>
                        </a:lnSpc>
                        <a:spcAft>
                          <a:spcPts val="0"/>
                        </a:spcAft>
                      </a:pPr>
                      <a:r>
                        <a:rPr lang="en-US" sz="1400" dirty="0">
                          <a:effectLst/>
                        </a:rPr>
                        <a:t>          + </a:t>
                      </a:r>
                      <a:r>
                        <a:rPr lang="en-US" sz="1400" dirty="0" err="1">
                          <a:effectLst/>
                        </a:rPr>
                        <a:t>Chức</a:t>
                      </a:r>
                      <a:r>
                        <a:rPr lang="en-US" sz="1400" dirty="0">
                          <a:effectLst/>
                        </a:rPr>
                        <a:t> </a:t>
                      </a:r>
                      <a:r>
                        <a:rPr lang="en-US" sz="1400" dirty="0" err="1">
                          <a:effectLst/>
                        </a:rPr>
                        <a:t>năng</a:t>
                      </a:r>
                      <a:r>
                        <a:rPr lang="en-US" sz="1400" dirty="0">
                          <a:effectLst/>
                        </a:rPr>
                        <a:t> </a:t>
                      </a:r>
                      <a:r>
                        <a:rPr lang="en-US" sz="1400" dirty="0" err="1">
                          <a:effectLst/>
                        </a:rPr>
                        <a:t>Phân</a:t>
                      </a:r>
                      <a:r>
                        <a:rPr lang="en-US" sz="1400" dirty="0">
                          <a:effectLst/>
                        </a:rPr>
                        <a:t> </a:t>
                      </a:r>
                      <a:r>
                        <a:rPr lang="en-US" sz="1400" dirty="0" err="1">
                          <a:effectLst/>
                        </a:rPr>
                        <a:t>quyền</a:t>
                      </a:r>
                      <a:r>
                        <a:rPr lang="en-US" sz="1400" dirty="0">
                          <a:effectLst/>
                        </a:rPr>
                        <a:t> </a:t>
                      </a:r>
                      <a:r>
                        <a:rPr lang="en-US" sz="1400" dirty="0" err="1">
                          <a:effectLst/>
                        </a:rPr>
                        <a:t>đăng</a:t>
                      </a:r>
                      <a:r>
                        <a:rPr lang="en-US" sz="1400" dirty="0">
                          <a:effectLst/>
                        </a:rPr>
                        <a:t> </a:t>
                      </a:r>
                      <a:r>
                        <a:rPr lang="en-US" sz="1400" dirty="0" err="1">
                          <a:effectLst/>
                        </a:rPr>
                        <a:t>nhập</a:t>
                      </a:r>
                      <a:endParaRPr lang="en-US" sz="1400" dirty="0">
                        <a:effectLst/>
                      </a:endParaRPr>
                    </a:p>
                    <a:p>
                      <a:pPr indent="457200" algn="just">
                        <a:lnSpc>
                          <a:spcPct val="150000"/>
                        </a:lnSpc>
                        <a:spcAft>
                          <a:spcPts val="0"/>
                        </a:spcAft>
                      </a:pPr>
                      <a:r>
                        <a:rPr lang="en-US" sz="1400" dirty="0">
                          <a:effectLst/>
                        </a:rPr>
                        <a:t>          + </a:t>
                      </a:r>
                      <a:r>
                        <a:rPr lang="en-US" sz="1400" dirty="0" err="1">
                          <a:effectLst/>
                        </a:rPr>
                        <a:t>Chức</a:t>
                      </a:r>
                      <a:r>
                        <a:rPr lang="en-US" sz="1400" dirty="0">
                          <a:effectLst/>
                        </a:rPr>
                        <a:t> </a:t>
                      </a:r>
                      <a:r>
                        <a:rPr lang="en-US" sz="1400" dirty="0" err="1">
                          <a:effectLst/>
                        </a:rPr>
                        <a:t>năng</a:t>
                      </a:r>
                      <a:r>
                        <a:rPr lang="en-US" sz="1400" dirty="0">
                          <a:effectLst/>
                        </a:rPr>
                        <a:t> </a:t>
                      </a:r>
                      <a:r>
                        <a:rPr lang="en-US" sz="1400" dirty="0" err="1">
                          <a:effectLst/>
                        </a:rPr>
                        <a:t>Quản</a:t>
                      </a:r>
                      <a:r>
                        <a:rPr lang="en-US" sz="1400" dirty="0">
                          <a:effectLst/>
                        </a:rPr>
                        <a:t> </a:t>
                      </a:r>
                      <a:r>
                        <a:rPr lang="en-US" sz="1400" dirty="0" err="1">
                          <a:effectLst/>
                        </a:rPr>
                        <a:t>lý</a:t>
                      </a:r>
                      <a:r>
                        <a:rPr lang="en-US" sz="1400" dirty="0">
                          <a:effectLst/>
                        </a:rPr>
                        <a:t> </a:t>
                      </a:r>
                      <a:r>
                        <a:rPr lang="en-US" sz="1400" dirty="0" err="1">
                          <a:effectLst/>
                        </a:rPr>
                        <a:t>thanh</a:t>
                      </a:r>
                      <a:r>
                        <a:rPr lang="en-US" sz="1400" dirty="0">
                          <a:effectLst/>
                        </a:rPr>
                        <a:t> </a:t>
                      </a:r>
                      <a:r>
                        <a:rPr lang="en-US" sz="1400" dirty="0" err="1">
                          <a:effectLst/>
                        </a:rPr>
                        <a:t>toán</a:t>
                      </a:r>
                      <a:r>
                        <a:rPr lang="en-US" sz="1400" dirty="0">
                          <a:effectLst/>
                        </a:rPr>
                        <a:t>?</a:t>
                      </a:r>
                    </a:p>
                    <a:p>
                      <a:pPr indent="457200" algn="just">
                        <a:lnSpc>
                          <a:spcPct val="150000"/>
                        </a:lnSpc>
                        <a:spcAft>
                          <a:spcPts val="0"/>
                        </a:spcAft>
                      </a:pPr>
                      <a:r>
                        <a:rPr lang="en-US" sz="1400" dirty="0">
                          <a:effectLst/>
                        </a:rPr>
                        <a:t>          + </a:t>
                      </a:r>
                      <a:r>
                        <a:rPr lang="en-US" sz="1400" dirty="0" err="1">
                          <a:effectLst/>
                        </a:rPr>
                        <a:t>Chức</a:t>
                      </a:r>
                      <a:r>
                        <a:rPr lang="en-US" sz="1400" dirty="0">
                          <a:effectLst/>
                        </a:rPr>
                        <a:t> </a:t>
                      </a:r>
                      <a:r>
                        <a:rPr lang="en-US" sz="1400" dirty="0" err="1">
                          <a:effectLst/>
                        </a:rPr>
                        <a:t>năng</a:t>
                      </a:r>
                      <a:r>
                        <a:rPr lang="en-US" sz="1400" dirty="0">
                          <a:effectLst/>
                        </a:rPr>
                        <a:t> </a:t>
                      </a:r>
                      <a:r>
                        <a:rPr lang="en-US" sz="1400" dirty="0" err="1">
                          <a:effectLst/>
                        </a:rPr>
                        <a:t>Quản</a:t>
                      </a:r>
                      <a:r>
                        <a:rPr lang="en-US" sz="1400" dirty="0">
                          <a:effectLst/>
                        </a:rPr>
                        <a:t> </a:t>
                      </a:r>
                      <a:r>
                        <a:rPr lang="en-US" sz="1400" dirty="0" err="1">
                          <a:effectLst/>
                        </a:rPr>
                        <a:t>lý</a:t>
                      </a:r>
                      <a:r>
                        <a:rPr lang="en-US" sz="1400" dirty="0">
                          <a:effectLst/>
                        </a:rPr>
                        <a:t> </a:t>
                      </a:r>
                      <a:r>
                        <a:rPr lang="en-US" sz="1400" dirty="0" err="1">
                          <a:effectLst/>
                        </a:rPr>
                        <a:t>dịch</a:t>
                      </a:r>
                      <a:r>
                        <a:rPr lang="en-US" sz="1400" dirty="0">
                          <a:effectLst/>
                        </a:rPr>
                        <a:t> </a:t>
                      </a:r>
                      <a:r>
                        <a:rPr lang="en-US" sz="1400" dirty="0" err="1">
                          <a:effectLst/>
                        </a:rPr>
                        <a:t>vụ</a:t>
                      </a:r>
                      <a:endParaRPr lang="en-US" sz="1400" dirty="0">
                        <a:effectLst/>
                      </a:endParaRPr>
                    </a:p>
                    <a:p>
                      <a:pPr indent="457200" algn="just">
                        <a:lnSpc>
                          <a:spcPct val="150000"/>
                        </a:lnSpc>
                        <a:spcAft>
                          <a:spcPts val="0"/>
                        </a:spcAft>
                      </a:pPr>
                      <a:r>
                        <a:rPr lang="en-US" sz="1400" dirty="0">
                          <a:effectLst/>
                        </a:rPr>
                        <a:t>- Theo </a:t>
                      </a:r>
                      <a:r>
                        <a:rPr lang="en-US" sz="1400" dirty="0" err="1">
                          <a:effectLst/>
                        </a:rPr>
                        <a:t>bạn</a:t>
                      </a:r>
                      <a:r>
                        <a:rPr lang="en-US" sz="1400" dirty="0">
                          <a:effectLst/>
                        </a:rPr>
                        <a:t>, </a:t>
                      </a:r>
                      <a:r>
                        <a:rPr lang="en-US" sz="1400" dirty="0" err="1">
                          <a:effectLst/>
                        </a:rPr>
                        <a:t>ngoài</a:t>
                      </a:r>
                      <a:r>
                        <a:rPr lang="en-US" sz="1400" dirty="0">
                          <a:effectLst/>
                        </a:rPr>
                        <a:t> </a:t>
                      </a:r>
                      <a:r>
                        <a:rPr lang="en-US" sz="1400" dirty="0" err="1">
                          <a:effectLst/>
                        </a:rPr>
                        <a:t>những</a:t>
                      </a:r>
                      <a:r>
                        <a:rPr lang="en-US" sz="1400" dirty="0">
                          <a:effectLst/>
                        </a:rPr>
                        <a:t> </a:t>
                      </a:r>
                      <a:r>
                        <a:rPr lang="en-US" sz="1400" dirty="0" err="1">
                          <a:effectLst/>
                        </a:rPr>
                        <a:t>chức</a:t>
                      </a:r>
                      <a:r>
                        <a:rPr lang="en-US" sz="1400" dirty="0">
                          <a:effectLst/>
                        </a:rPr>
                        <a:t> </a:t>
                      </a:r>
                      <a:r>
                        <a:rPr lang="en-US" sz="1400" dirty="0" err="1">
                          <a:effectLst/>
                        </a:rPr>
                        <a:t>năng</a:t>
                      </a:r>
                      <a:r>
                        <a:rPr lang="en-US" sz="1400" dirty="0">
                          <a:effectLst/>
                        </a:rPr>
                        <a:t> </a:t>
                      </a:r>
                      <a:r>
                        <a:rPr lang="en-US" sz="1400" dirty="0" err="1">
                          <a:effectLst/>
                        </a:rPr>
                        <a:t>trên</a:t>
                      </a:r>
                      <a:r>
                        <a:rPr lang="en-US" sz="1400" dirty="0">
                          <a:effectLst/>
                        </a:rPr>
                        <a:t>, </a:t>
                      </a:r>
                      <a:r>
                        <a:rPr lang="en-US" sz="1400" dirty="0" err="1">
                          <a:effectLst/>
                        </a:rPr>
                        <a:t>hệ</a:t>
                      </a:r>
                      <a:r>
                        <a:rPr lang="en-US" sz="1400" dirty="0">
                          <a:effectLst/>
                        </a:rPr>
                        <a:t> </a:t>
                      </a:r>
                      <a:r>
                        <a:rPr lang="en-US" sz="1400" dirty="0" err="1">
                          <a:effectLst/>
                        </a:rPr>
                        <a:t>thống</a:t>
                      </a:r>
                      <a:r>
                        <a:rPr lang="en-US" sz="1400" dirty="0">
                          <a:effectLst/>
                        </a:rPr>
                        <a:t> </a:t>
                      </a:r>
                      <a:r>
                        <a:rPr lang="en-US" sz="1400" dirty="0" err="1">
                          <a:effectLst/>
                        </a:rPr>
                        <a:t>cần</a:t>
                      </a:r>
                      <a:r>
                        <a:rPr lang="en-US" sz="1400" dirty="0">
                          <a:effectLst/>
                        </a:rPr>
                        <a:t> </a:t>
                      </a:r>
                      <a:r>
                        <a:rPr lang="en-US" sz="1400" dirty="0" err="1">
                          <a:effectLst/>
                        </a:rPr>
                        <a:t>bổ</a:t>
                      </a:r>
                      <a:r>
                        <a:rPr lang="en-US" sz="1400" dirty="0">
                          <a:effectLst/>
                        </a:rPr>
                        <a:t> sung </a:t>
                      </a:r>
                      <a:r>
                        <a:rPr lang="en-US" sz="1400" dirty="0" err="1">
                          <a:effectLst/>
                        </a:rPr>
                        <a:t>thêm</a:t>
                      </a:r>
                      <a:r>
                        <a:rPr lang="en-US" sz="1400" dirty="0">
                          <a:effectLst/>
                        </a:rPr>
                        <a:t> </a:t>
                      </a:r>
                      <a:r>
                        <a:rPr lang="en-US" sz="1400" dirty="0" err="1">
                          <a:effectLst/>
                        </a:rPr>
                        <a:t>chức</a:t>
                      </a:r>
                      <a:r>
                        <a:rPr lang="en-US" sz="1400" dirty="0">
                          <a:effectLst/>
                        </a:rPr>
                        <a:t> </a:t>
                      </a:r>
                      <a:r>
                        <a:rPr lang="en-US" sz="1400" dirty="0" err="1">
                          <a:effectLst/>
                        </a:rPr>
                        <a:t>năng</a:t>
                      </a:r>
                      <a:r>
                        <a:rPr lang="en-US" sz="1400" dirty="0">
                          <a:effectLst/>
                        </a:rPr>
                        <a:t> </a:t>
                      </a:r>
                      <a:r>
                        <a:rPr lang="en-US" sz="1400" dirty="0" err="1">
                          <a:effectLst/>
                        </a:rPr>
                        <a:t>gì</a:t>
                      </a:r>
                      <a:r>
                        <a:rPr lang="en-US" sz="1400" dirty="0">
                          <a:effectLst/>
                        </a:rPr>
                        <a:t>?</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778" marR="57778" marT="0" marB="0"/>
                </a:tc>
                <a:extLst>
                  <a:ext uri="{0D108BD9-81ED-4DB2-BD59-A6C34878D82A}">
                    <a16:rowId xmlns:a16="http://schemas.microsoft.com/office/drawing/2014/main" val="2183885532"/>
                  </a:ext>
                </a:extLst>
              </a:tr>
            </a:tbl>
          </a:graphicData>
        </a:graphic>
      </p:graphicFrame>
      <p:sp>
        <p:nvSpPr>
          <p:cNvPr id="4" name="Rectangle 1"/>
          <p:cNvSpPr>
            <a:spLocks noChangeArrowheads="1"/>
          </p:cNvSpPr>
          <p:nvPr/>
        </p:nvSpPr>
        <p:spPr bwMode="auto">
          <a:xfrm>
            <a:off x="2135188" y="15890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11558586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63CD46-8096-48B5-B1C4-27A807C043A8}" type="slidenum">
              <a:rPr lang="en-US" smtClean="0"/>
              <a:pPr/>
              <a:t>7</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3771687"/>
          </a:xfrm>
          <a:prstGeom prst="rect">
            <a:avLst/>
          </a:prstGeom>
        </p:spPr>
      </p:pic>
      <p:sp>
        <p:nvSpPr>
          <p:cNvPr id="3" name="Rectangle 2"/>
          <p:cNvSpPr/>
          <p:nvPr/>
        </p:nvSpPr>
        <p:spPr>
          <a:xfrm>
            <a:off x="1600200" y="237573"/>
            <a:ext cx="6781800" cy="461665"/>
          </a:xfrm>
          <a:prstGeom prst="rect">
            <a:avLst/>
          </a:prstGeom>
        </p:spPr>
        <p:txBody>
          <a:bodyPr wrap="square">
            <a:spAutoFit/>
          </a:bodyPr>
          <a:lstStyle/>
          <a:p>
            <a:pPr lvl="0"/>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Khảo</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sát</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dùng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liệu</a:t>
            </a:r>
            <a:endPar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145677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4008"/>
            <a:ext cx="9144000" cy="3689984"/>
          </a:xfrm>
          <a:prstGeom prst="rect">
            <a:avLst/>
          </a:prstGeom>
        </p:spPr>
      </p:pic>
      <p:sp>
        <p:nvSpPr>
          <p:cNvPr id="2" name="Rectangle 1"/>
          <p:cNvSpPr/>
          <p:nvPr/>
        </p:nvSpPr>
        <p:spPr>
          <a:xfrm>
            <a:off x="1828800" y="86151"/>
            <a:ext cx="7162800" cy="461665"/>
          </a:xfrm>
          <a:prstGeom prst="rect">
            <a:avLst/>
          </a:prstGeom>
        </p:spPr>
        <p:txBody>
          <a:bodyPr wrap="square">
            <a:spAutoFit/>
          </a:bodyPr>
          <a:lstStyle/>
          <a:p>
            <a:pPr lvl="0"/>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Khảo</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sát</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dùng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liệu</a:t>
            </a:r>
            <a:endPar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854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3CD46-8096-48B5-B1C4-27A807C043A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1307"/>
            <a:ext cx="9144000" cy="4235385"/>
          </a:xfrm>
          <a:prstGeom prst="rect">
            <a:avLst/>
          </a:prstGeom>
        </p:spPr>
      </p:pic>
      <p:sp>
        <p:nvSpPr>
          <p:cNvPr id="3" name="Rectangle 2"/>
          <p:cNvSpPr/>
          <p:nvPr/>
        </p:nvSpPr>
        <p:spPr>
          <a:xfrm>
            <a:off x="1685544" y="270816"/>
            <a:ext cx="7010400" cy="461665"/>
          </a:xfrm>
          <a:prstGeom prst="rect">
            <a:avLst/>
          </a:prstGeom>
        </p:spPr>
        <p:txBody>
          <a:bodyPr wrap="square">
            <a:spAutoFit/>
          </a:bodyPr>
          <a:lstStyle/>
          <a:p>
            <a:pPr lvl="0"/>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Khảo</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sát</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dùng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a:t>
            </a:r>
            <a:r>
              <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liệu</a:t>
            </a:r>
            <a:endParaRPr lang="en-US" sz="24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876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6257</TotalTime>
  <Words>2098</Words>
  <Application>Microsoft Office PowerPoint</Application>
  <PresentationFormat>On-screen Show (4:3)</PresentationFormat>
  <Paragraphs>433</Paragraphs>
  <Slides>52</Slides>
  <Notes>0</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52</vt:i4>
      </vt:variant>
    </vt:vector>
  </HeadingPairs>
  <TitlesOfParts>
    <vt:vector size="65" baseType="lpstr">
      <vt:lpstr>Times New Roman</vt:lpstr>
      <vt:lpstr>Century Gothic</vt:lpstr>
      <vt:lpstr>Arial</vt:lpstr>
      <vt:lpstr>Calibri</vt:lpstr>
      <vt:lpstr>2_Custom Design</vt:lpstr>
      <vt:lpstr>Custom Design</vt:lpstr>
      <vt:lpstr>1_Custom Design</vt:lpstr>
      <vt:lpstr>3_Custom Design</vt:lpstr>
      <vt:lpstr>4_Custom Design</vt:lpstr>
      <vt:lpstr>5_Custom Design</vt:lpstr>
      <vt:lpstr>6_Custom Design</vt:lpstr>
      <vt:lpstr>7_Custom Design</vt:lpstr>
      <vt:lpstr>Chủ đề Office</vt:lpstr>
      <vt:lpstr>PHÂN TÍCH VÀ THIẾT KẾ HỆ THỐNG  QUẢN LÝ RẠP CHIẾU PHIM</vt:lpstr>
      <vt:lpstr>PowerPoint Presentation</vt:lpstr>
      <vt:lpstr>CẤU TRÚC BÀI THUYẾT TRÌNH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FOF LISTENING !</vt:lpstr>
    </vt:vector>
  </TitlesOfParts>
  <Company>Truong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dc:creator>
  <cp:lastModifiedBy>DELL</cp:lastModifiedBy>
  <cp:revision>369</cp:revision>
  <dcterms:created xsi:type="dcterms:W3CDTF">2015-11-27T08:19:16Z</dcterms:created>
  <dcterms:modified xsi:type="dcterms:W3CDTF">2020-11-26T01:42:48Z</dcterms:modified>
</cp:coreProperties>
</file>